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8250" cx="8820150"/>
  <p:notesSz cx="6858000" cy="9144000"/>
  <p:embeddedFontLst>
    <p:embeddedFont>
      <p:font typeface="Poppi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1">
          <p15:clr>
            <a:srgbClr val="000000"/>
          </p15:clr>
        </p15:guide>
        <p15:guide id="2" pos="2778">
          <p15:clr>
            <a:srgbClr val="000000"/>
          </p15:clr>
        </p15:guide>
      </p15:sldGuideLst>
    </p:ext>
    <p:ext uri="GoogleSlidesCustomDataVersion2">
      <go:slidesCustomData xmlns:go="http://customooxmlschemas.google.com/" r:id="rId31" roundtripDataSignature="AMtx7mhvMk8nTBExALePLeg8WNylVUZj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1" orient="horz"/>
        <p:guide pos="277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oppins-bold.fntdata"/><Relationship Id="rId27" Type="http://schemas.openxmlformats.org/officeDocument/2006/relationships/font" Target="fonts/Poppi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Poppi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9b2dbd12a3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g29b2dbd12a3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1" name="Google Shape;311;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 name="Google Shape;327;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5" name="Google Shape;345;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0" name="Google Shape;360;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0" name="Google Shape;380;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0" name="Google Shape;400;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8" name="Google Shape;448;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2" name="Google Shape;462;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 name="Google Shape;471;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eb422f78ce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g1eb422f78ce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eb4808ede4_2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g1eb4808ede4_2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a653876bc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g2a653876bc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1" name="Shape 11"/>
        <p:cNvGrpSpPr/>
        <p:nvPr/>
      </p:nvGrpSpPr>
      <p:grpSpPr>
        <a:xfrm>
          <a:off x="0" y="0"/>
          <a:ext cx="0" cy="0"/>
          <a:chOff x="0" y="0"/>
          <a:chExt cx="0" cy="0"/>
        </a:xfrm>
      </p:grpSpPr>
      <p:sp>
        <p:nvSpPr>
          <p:cNvPr id="12" name="Google Shape;12;p22"/>
          <p:cNvSpPr txBox="1"/>
          <p:nvPr>
            <p:ph type="ctrTitle"/>
          </p:nvPr>
        </p:nvSpPr>
        <p:spPr>
          <a:xfrm>
            <a:off x="1102519" y="842552"/>
            <a:ext cx="6615113" cy="179235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34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 name="Google Shape;13;p22"/>
          <p:cNvSpPr txBox="1"/>
          <p:nvPr>
            <p:ph idx="1" type="subTitle"/>
          </p:nvPr>
        </p:nvSpPr>
        <p:spPr>
          <a:xfrm>
            <a:off x="1102519" y="2704030"/>
            <a:ext cx="6615113" cy="1242971"/>
          </a:xfrm>
          <a:prstGeom prst="rect">
            <a:avLst/>
          </a:prstGeom>
          <a:noFill/>
          <a:ln>
            <a:noFill/>
          </a:ln>
        </p:spPr>
        <p:txBody>
          <a:bodyPr anchorCtr="0" anchor="t" bIns="45700" lIns="91425" spcFirstLastPara="1" rIns="91425" wrap="square" tIns="45700">
            <a:noAutofit/>
          </a:bodyPr>
          <a:lstStyle>
            <a:lvl1pPr lvl="0" algn="ctr">
              <a:lnSpc>
                <a:spcPct val="90000"/>
              </a:lnSpc>
              <a:spcBef>
                <a:spcPts val="725"/>
              </a:spcBef>
              <a:spcAft>
                <a:spcPts val="0"/>
              </a:spcAft>
              <a:buClr>
                <a:schemeClr val="dk1"/>
              </a:buClr>
              <a:buSzPts val="1736"/>
              <a:buNone/>
              <a:defRPr sz="1736"/>
            </a:lvl1pPr>
            <a:lvl2pPr lvl="1" algn="ctr">
              <a:lnSpc>
                <a:spcPct val="90000"/>
              </a:lnSpc>
              <a:spcBef>
                <a:spcPts val="363"/>
              </a:spcBef>
              <a:spcAft>
                <a:spcPts val="0"/>
              </a:spcAft>
              <a:buClr>
                <a:schemeClr val="dk1"/>
              </a:buClr>
              <a:buSzPts val="1447"/>
              <a:buNone/>
              <a:defRPr sz="1447"/>
            </a:lvl2pPr>
            <a:lvl3pPr lvl="2" algn="ctr">
              <a:lnSpc>
                <a:spcPct val="90000"/>
              </a:lnSpc>
              <a:spcBef>
                <a:spcPts val="363"/>
              </a:spcBef>
              <a:spcAft>
                <a:spcPts val="0"/>
              </a:spcAft>
              <a:buClr>
                <a:schemeClr val="dk1"/>
              </a:buClr>
              <a:buSzPts val="1302"/>
              <a:buNone/>
              <a:defRPr sz="1302"/>
            </a:lvl3pPr>
            <a:lvl4pPr lvl="3" algn="ctr">
              <a:lnSpc>
                <a:spcPct val="90000"/>
              </a:lnSpc>
              <a:spcBef>
                <a:spcPts val="363"/>
              </a:spcBef>
              <a:spcAft>
                <a:spcPts val="0"/>
              </a:spcAft>
              <a:buClr>
                <a:schemeClr val="dk1"/>
              </a:buClr>
              <a:buSzPts val="1157"/>
              <a:buNone/>
              <a:defRPr sz="1157"/>
            </a:lvl4pPr>
            <a:lvl5pPr lvl="4" algn="ctr">
              <a:lnSpc>
                <a:spcPct val="90000"/>
              </a:lnSpc>
              <a:spcBef>
                <a:spcPts val="363"/>
              </a:spcBef>
              <a:spcAft>
                <a:spcPts val="0"/>
              </a:spcAft>
              <a:buClr>
                <a:schemeClr val="dk1"/>
              </a:buClr>
              <a:buSzPts val="1157"/>
              <a:buNone/>
              <a:defRPr sz="1157"/>
            </a:lvl5pPr>
            <a:lvl6pPr lvl="5" algn="ctr">
              <a:lnSpc>
                <a:spcPct val="90000"/>
              </a:lnSpc>
              <a:spcBef>
                <a:spcPts val="362"/>
              </a:spcBef>
              <a:spcAft>
                <a:spcPts val="0"/>
              </a:spcAft>
              <a:buClr>
                <a:schemeClr val="dk1"/>
              </a:buClr>
              <a:buSzPts val="1157"/>
              <a:buNone/>
              <a:defRPr sz="1157"/>
            </a:lvl6pPr>
            <a:lvl7pPr lvl="6" algn="ctr">
              <a:lnSpc>
                <a:spcPct val="90000"/>
              </a:lnSpc>
              <a:spcBef>
                <a:spcPts val="362"/>
              </a:spcBef>
              <a:spcAft>
                <a:spcPts val="0"/>
              </a:spcAft>
              <a:buClr>
                <a:schemeClr val="dk1"/>
              </a:buClr>
              <a:buSzPts val="1157"/>
              <a:buNone/>
              <a:defRPr sz="1157"/>
            </a:lvl7pPr>
            <a:lvl8pPr lvl="7" algn="ctr">
              <a:lnSpc>
                <a:spcPct val="90000"/>
              </a:lnSpc>
              <a:spcBef>
                <a:spcPts val="362"/>
              </a:spcBef>
              <a:spcAft>
                <a:spcPts val="0"/>
              </a:spcAft>
              <a:buClr>
                <a:schemeClr val="dk1"/>
              </a:buClr>
              <a:buSzPts val="1157"/>
              <a:buNone/>
              <a:defRPr sz="1157"/>
            </a:lvl8pPr>
            <a:lvl9pPr lvl="8" algn="ctr">
              <a:lnSpc>
                <a:spcPct val="90000"/>
              </a:lnSpc>
              <a:spcBef>
                <a:spcPts val="362"/>
              </a:spcBef>
              <a:spcAft>
                <a:spcPts val="0"/>
              </a:spcAft>
              <a:buClr>
                <a:schemeClr val="dk1"/>
              </a:buClr>
              <a:buSzPts val="1157"/>
              <a:buNone/>
              <a:defRPr sz="1157"/>
            </a:lvl9pPr>
          </a:lstStyle>
          <a:p/>
        </p:txBody>
      </p:sp>
      <p:sp>
        <p:nvSpPr>
          <p:cNvPr id="14" name="Google Shape;14;p22"/>
          <p:cNvSpPr txBox="1"/>
          <p:nvPr>
            <p:ph idx="10" type="dt"/>
          </p:nvPr>
        </p:nvSpPr>
        <p:spPr>
          <a:xfrm>
            <a:off x="606425" y="4772025"/>
            <a:ext cx="1984375"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8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2"/>
          <p:cNvSpPr txBox="1"/>
          <p:nvPr>
            <p:ph idx="11" type="ftr"/>
          </p:nvPr>
        </p:nvSpPr>
        <p:spPr>
          <a:xfrm>
            <a:off x="2921000" y="4772025"/>
            <a:ext cx="297815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2"/>
          <p:cNvSpPr txBox="1"/>
          <p:nvPr>
            <p:ph idx="12" type="sldNum"/>
          </p:nvPr>
        </p:nvSpPr>
        <p:spPr>
          <a:xfrm>
            <a:off x="6229350" y="4772025"/>
            <a:ext cx="1984375"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67" name="Shape 67"/>
        <p:cNvGrpSpPr/>
        <p:nvPr/>
      </p:nvGrpSpPr>
      <p:grpSpPr>
        <a:xfrm>
          <a:off x="0" y="0"/>
          <a:ext cx="0" cy="0"/>
          <a:chOff x="0" y="0"/>
          <a:chExt cx="0" cy="0"/>
        </a:xfrm>
      </p:grpSpPr>
      <p:sp>
        <p:nvSpPr>
          <p:cNvPr id="68" name="Google Shape;68;p31"/>
          <p:cNvSpPr txBox="1"/>
          <p:nvPr>
            <p:ph type="title"/>
          </p:nvPr>
        </p:nvSpPr>
        <p:spPr>
          <a:xfrm>
            <a:off x="606425" y="274637"/>
            <a:ext cx="76073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9" name="Google Shape;69;p31"/>
          <p:cNvSpPr txBox="1"/>
          <p:nvPr>
            <p:ph idx="1" type="body"/>
          </p:nvPr>
        </p:nvSpPr>
        <p:spPr>
          <a:xfrm>
            <a:off x="606385" y="1370486"/>
            <a:ext cx="3748564" cy="326652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25"/>
              </a:spcBef>
              <a:spcAft>
                <a:spcPts val="0"/>
              </a:spcAft>
              <a:buClr>
                <a:schemeClr val="dk1"/>
              </a:buClr>
              <a:buSzPts val="1800"/>
              <a:buChar char="•"/>
              <a:defRPr/>
            </a:lvl1pPr>
            <a:lvl2pPr indent="-342900" lvl="1" marL="914400" algn="l">
              <a:lnSpc>
                <a:spcPct val="90000"/>
              </a:lnSpc>
              <a:spcBef>
                <a:spcPts val="363"/>
              </a:spcBef>
              <a:spcAft>
                <a:spcPts val="0"/>
              </a:spcAft>
              <a:buClr>
                <a:schemeClr val="dk1"/>
              </a:buClr>
              <a:buSzPts val="1800"/>
              <a:buChar char="•"/>
              <a:defRPr/>
            </a:lvl2pPr>
            <a:lvl3pPr indent="-342900" lvl="2" marL="1371600" algn="l">
              <a:lnSpc>
                <a:spcPct val="90000"/>
              </a:lnSpc>
              <a:spcBef>
                <a:spcPts val="363"/>
              </a:spcBef>
              <a:spcAft>
                <a:spcPts val="0"/>
              </a:spcAft>
              <a:buClr>
                <a:schemeClr val="dk1"/>
              </a:buClr>
              <a:buSzPts val="1800"/>
              <a:buChar char="•"/>
              <a:defRPr/>
            </a:lvl3pPr>
            <a:lvl4pPr indent="-342900" lvl="3" marL="1828800" algn="l">
              <a:lnSpc>
                <a:spcPct val="90000"/>
              </a:lnSpc>
              <a:spcBef>
                <a:spcPts val="363"/>
              </a:spcBef>
              <a:spcAft>
                <a:spcPts val="0"/>
              </a:spcAft>
              <a:buClr>
                <a:schemeClr val="dk1"/>
              </a:buClr>
              <a:buSzPts val="1800"/>
              <a:buChar char="•"/>
              <a:defRPr/>
            </a:lvl4pPr>
            <a:lvl5pPr indent="-342900" lvl="4" marL="2286000" algn="l">
              <a:lnSpc>
                <a:spcPct val="90000"/>
              </a:lnSpc>
              <a:spcBef>
                <a:spcPts val="363"/>
              </a:spcBef>
              <a:spcAft>
                <a:spcPts val="0"/>
              </a:spcAft>
              <a:buClr>
                <a:schemeClr val="dk1"/>
              </a:buClr>
              <a:buSzPts val="1800"/>
              <a:buChar char="•"/>
              <a:defRPr/>
            </a:lvl5pPr>
            <a:lvl6pPr indent="-342900" lvl="5" marL="2743200" algn="l">
              <a:lnSpc>
                <a:spcPct val="90000"/>
              </a:lnSpc>
              <a:spcBef>
                <a:spcPts val="362"/>
              </a:spcBef>
              <a:spcAft>
                <a:spcPts val="0"/>
              </a:spcAft>
              <a:buClr>
                <a:schemeClr val="dk1"/>
              </a:buClr>
              <a:buSzPts val="1800"/>
              <a:buChar char="•"/>
              <a:defRPr/>
            </a:lvl6pPr>
            <a:lvl7pPr indent="-342900" lvl="6" marL="3200400" algn="l">
              <a:lnSpc>
                <a:spcPct val="90000"/>
              </a:lnSpc>
              <a:spcBef>
                <a:spcPts val="362"/>
              </a:spcBef>
              <a:spcAft>
                <a:spcPts val="0"/>
              </a:spcAft>
              <a:buClr>
                <a:schemeClr val="dk1"/>
              </a:buClr>
              <a:buSzPts val="1800"/>
              <a:buChar char="•"/>
              <a:defRPr/>
            </a:lvl7pPr>
            <a:lvl8pPr indent="-342900" lvl="7" marL="3657600" algn="l">
              <a:lnSpc>
                <a:spcPct val="90000"/>
              </a:lnSpc>
              <a:spcBef>
                <a:spcPts val="362"/>
              </a:spcBef>
              <a:spcAft>
                <a:spcPts val="0"/>
              </a:spcAft>
              <a:buClr>
                <a:schemeClr val="dk1"/>
              </a:buClr>
              <a:buSzPts val="1800"/>
              <a:buChar char="•"/>
              <a:defRPr/>
            </a:lvl8pPr>
            <a:lvl9pPr indent="-342900" lvl="8" marL="4114800" algn="l">
              <a:lnSpc>
                <a:spcPct val="90000"/>
              </a:lnSpc>
              <a:spcBef>
                <a:spcPts val="362"/>
              </a:spcBef>
              <a:spcAft>
                <a:spcPts val="0"/>
              </a:spcAft>
              <a:buClr>
                <a:schemeClr val="dk1"/>
              </a:buClr>
              <a:buSzPts val="1800"/>
              <a:buChar char="•"/>
              <a:defRPr/>
            </a:lvl9pPr>
          </a:lstStyle>
          <a:p/>
        </p:txBody>
      </p:sp>
      <p:sp>
        <p:nvSpPr>
          <p:cNvPr id="70" name="Google Shape;70;p31"/>
          <p:cNvSpPr txBox="1"/>
          <p:nvPr>
            <p:ph idx="2" type="body"/>
          </p:nvPr>
        </p:nvSpPr>
        <p:spPr>
          <a:xfrm>
            <a:off x="4465201" y="1370486"/>
            <a:ext cx="3748564" cy="326652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25"/>
              </a:spcBef>
              <a:spcAft>
                <a:spcPts val="0"/>
              </a:spcAft>
              <a:buClr>
                <a:schemeClr val="dk1"/>
              </a:buClr>
              <a:buSzPts val="1800"/>
              <a:buChar char="•"/>
              <a:defRPr/>
            </a:lvl1pPr>
            <a:lvl2pPr indent="-342900" lvl="1" marL="914400" algn="l">
              <a:lnSpc>
                <a:spcPct val="90000"/>
              </a:lnSpc>
              <a:spcBef>
                <a:spcPts val="363"/>
              </a:spcBef>
              <a:spcAft>
                <a:spcPts val="0"/>
              </a:spcAft>
              <a:buClr>
                <a:schemeClr val="dk1"/>
              </a:buClr>
              <a:buSzPts val="1800"/>
              <a:buChar char="•"/>
              <a:defRPr/>
            </a:lvl2pPr>
            <a:lvl3pPr indent="-342900" lvl="2" marL="1371600" algn="l">
              <a:lnSpc>
                <a:spcPct val="90000"/>
              </a:lnSpc>
              <a:spcBef>
                <a:spcPts val="363"/>
              </a:spcBef>
              <a:spcAft>
                <a:spcPts val="0"/>
              </a:spcAft>
              <a:buClr>
                <a:schemeClr val="dk1"/>
              </a:buClr>
              <a:buSzPts val="1800"/>
              <a:buChar char="•"/>
              <a:defRPr/>
            </a:lvl3pPr>
            <a:lvl4pPr indent="-342900" lvl="3" marL="1828800" algn="l">
              <a:lnSpc>
                <a:spcPct val="90000"/>
              </a:lnSpc>
              <a:spcBef>
                <a:spcPts val="363"/>
              </a:spcBef>
              <a:spcAft>
                <a:spcPts val="0"/>
              </a:spcAft>
              <a:buClr>
                <a:schemeClr val="dk1"/>
              </a:buClr>
              <a:buSzPts val="1800"/>
              <a:buChar char="•"/>
              <a:defRPr/>
            </a:lvl4pPr>
            <a:lvl5pPr indent="-342900" lvl="4" marL="2286000" algn="l">
              <a:lnSpc>
                <a:spcPct val="90000"/>
              </a:lnSpc>
              <a:spcBef>
                <a:spcPts val="363"/>
              </a:spcBef>
              <a:spcAft>
                <a:spcPts val="0"/>
              </a:spcAft>
              <a:buClr>
                <a:schemeClr val="dk1"/>
              </a:buClr>
              <a:buSzPts val="1800"/>
              <a:buChar char="•"/>
              <a:defRPr/>
            </a:lvl5pPr>
            <a:lvl6pPr indent="-342900" lvl="5" marL="2743200" algn="l">
              <a:lnSpc>
                <a:spcPct val="90000"/>
              </a:lnSpc>
              <a:spcBef>
                <a:spcPts val="362"/>
              </a:spcBef>
              <a:spcAft>
                <a:spcPts val="0"/>
              </a:spcAft>
              <a:buClr>
                <a:schemeClr val="dk1"/>
              </a:buClr>
              <a:buSzPts val="1800"/>
              <a:buChar char="•"/>
              <a:defRPr/>
            </a:lvl6pPr>
            <a:lvl7pPr indent="-342900" lvl="6" marL="3200400" algn="l">
              <a:lnSpc>
                <a:spcPct val="90000"/>
              </a:lnSpc>
              <a:spcBef>
                <a:spcPts val="362"/>
              </a:spcBef>
              <a:spcAft>
                <a:spcPts val="0"/>
              </a:spcAft>
              <a:buClr>
                <a:schemeClr val="dk1"/>
              </a:buClr>
              <a:buSzPts val="1800"/>
              <a:buChar char="•"/>
              <a:defRPr/>
            </a:lvl7pPr>
            <a:lvl8pPr indent="-342900" lvl="7" marL="3657600" algn="l">
              <a:lnSpc>
                <a:spcPct val="90000"/>
              </a:lnSpc>
              <a:spcBef>
                <a:spcPts val="362"/>
              </a:spcBef>
              <a:spcAft>
                <a:spcPts val="0"/>
              </a:spcAft>
              <a:buClr>
                <a:schemeClr val="dk1"/>
              </a:buClr>
              <a:buSzPts val="1800"/>
              <a:buChar char="•"/>
              <a:defRPr/>
            </a:lvl8pPr>
            <a:lvl9pPr indent="-342900" lvl="8" marL="4114800" algn="l">
              <a:lnSpc>
                <a:spcPct val="90000"/>
              </a:lnSpc>
              <a:spcBef>
                <a:spcPts val="362"/>
              </a:spcBef>
              <a:spcAft>
                <a:spcPts val="0"/>
              </a:spcAft>
              <a:buClr>
                <a:schemeClr val="dk1"/>
              </a:buClr>
              <a:buSzPts val="1800"/>
              <a:buChar char="•"/>
              <a:defRPr/>
            </a:lvl9pPr>
          </a:lstStyle>
          <a:p/>
        </p:txBody>
      </p:sp>
      <p:sp>
        <p:nvSpPr>
          <p:cNvPr id="71" name="Google Shape;71;p31"/>
          <p:cNvSpPr txBox="1"/>
          <p:nvPr>
            <p:ph idx="10" type="dt"/>
          </p:nvPr>
        </p:nvSpPr>
        <p:spPr>
          <a:xfrm>
            <a:off x="606425" y="4772025"/>
            <a:ext cx="1984375"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8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1"/>
          <p:cNvSpPr txBox="1"/>
          <p:nvPr>
            <p:ph idx="11" type="ftr"/>
          </p:nvPr>
        </p:nvSpPr>
        <p:spPr>
          <a:xfrm>
            <a:off x="2921000" y="4772025"/>
            <a:ext cx="297815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1"/>
          <p:cNvSpPr txBox="1"/>
          <p:nvPr>
            <p:ph idx="12" type="sldNum"/>
          </p:nvPr>
        </p:nvSpPr>
        <p:spPr>
          <a:xfrm>
            <a:off x="6229350" y="4772025"/>
            <a:ext cx="1984375"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74" name="Shape 74"/>
        <p:cNvGrpSpPr/>
        <p:nvPr/>
      </p:nvGrpSpPr>
      <p:grpSpPr>
        <a:xfrm>
          <a:off x="0" y="0"/>
          <a:ext cx="0" cy="0"/>
          <a:chOff x="0" y="0"/>
          <a:chExt cx="0" cy="0"/>
        </a:xfrm>
      </p:grpSpPr>
      <p:sp>
        <p:nvSpPr>
          <p:cNvPr id="75" name="Google Shape;75;p32"/>
          <p:cNvSpPr txBox="1"/>
          <p:nvPr>
            <p:ph type="title"/>
          </p:nvPr>
        </p:nvSpPr>
        <p:spPr>
          <a:xfrm>
            <a:off x="601792" y="1283491"/>
            <a:ext cx="7607379" cy="214153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34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6" name="Google Shape;76;p32"/>
          <p:cNvSpPr txBox="1"/>
          <p:nvPr>
            <p:ph idx="1" type="body"/>
          </p:nvPr>
        </p:nvSpPr>
        <p:spPr>
          <a:xfrm>
            <a:off x="601792" y="3445285"/>
            <a:ext cx="7607379" cy="112618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25"/>
              </a:spcBef>
              <a:spcAft>
                <a:spcPts val="0"/>
              </a:spcAft>
              <a:buClr>
                <a:srgbClr val="888888"/>
              </a:buClr>
              <a:buSzPts val="1736"/>
              <a:buNone/>
              <a:defRPr sz="1736">
                <a:solidFill>
                  <a:srgbClr val="888888"/>
                </a:solidFill>
              </a:defRPr>
            </a:lvl1pPr>
            <a:lvl2pPr indent="-228600" lvl="1" marL="914400" algn="l">
              <a:lnSpc>
                <a:spcPct val="90000"/>
              </a:lnSpc>
              <a:spcBef>
                <a:spcPts val="363"/>
              </a:spcBef>
              <a:spcAft>
                <a:spcPts val="0"/>
              </a:spcAft>
              <a:buClr>
                <a:srgbClr val="888888"/>
              </a:buClr>
              <a:buSzPts val="1447"/>
              <a:buNone/>
              <a:defRPr sz="1447">
                <a:solidFill>
                  <a:srgbClr val="888888"/>
                </a:solidFill>
              </a:defRPr>
            </a:lvl2pPr>
            <a:lvl3pPr indent="-228600" lvl="2" marL="1371600" algn="l">
              <a:lnSpc>
                <a:spcPct val="90000"/>
              </a:lnSpc>
              <a:spcBef>
                <a:spcPts val="363"/>
              </a:spcBef>
              <a:spcAft>
                <a:spcPts val="0"/>
              </a:spcAft>
              <a:buClr>
                <a:srgbClr val="888888"/>
              </a:buClr>
              <a:buSzPts val="1302"/>
              <a:buNone/>
              <a:defRPr sz="1302">
                <a:solidFill>
                  <a:srgbClr val="888888"/>
                </a:solidFill>
              </a:defRPr>
            </a:lvl3pPr>
            <a:lvl4pPr indent="-228600" lvl="3" marL="1828800" algn="l">
              <a:lnSpc>
                <a:spcPct val="90000"/>
              </a:lnSpc>
              <a:spcBef>
                <a:spcPts val="363"/>
              </a:spcBef>
              <a:spcAft>
                <a:spcPts val="0"/>
              </a:spcAft>
              <a:buClr>
                <a:srgbClr val="888888"/>
              </a:buClr>
              <a:buSzPts val="1157"/>
              <a:buNone/>
              <a:defRPr sz="1157">
                <a:solidFill>
                  <a:srgbClr val="888888"/>
                </a:solidFill>
              </a:defRPr>
            </a:lvl4pPr>
            <a:lvl5pPr indent="-228600" lvl="4" marL="2286000" algn="l">
              <a:lnSpc>
                <a:spcPct val="90000"/>
              </a:lnSpc>
              <a:spcBef>
                <a:spcPts val="363"/>
              </a:spcBef>
              <a:spcAft>
                <a:spcPts val="0"/>
              </a:spcAft>
              <a:buClr>
                <a:srgbClr val="888888"/>
              </a:buClr>
              <a:buSzPts val="1157"/>
              <a:buNone/>
              <a:defRPr sz="1157">
                <a:solidFill>
                  <a:srgbClr val="888888"/>
                </a:solidFill>
              </a:defRPr>
            </a:lvl5pPr>
            <a:lvl6pPr indent="-228600" lvl="5" marL="2743200" algn="l">
              <a:lnSpc>
                <a:spcPct val="90000"/>
              </a:lnSpc>
              <a:spcBef>
                <a:spcPts val="362"/>
              </a:spcBef>
              <a:spcAft>
                <a:spcPts val="0"/>
              </a:spcAft>
              <a:buClr>
                <a:srgbClr val="888888"/>
              </a:buClr>
              <a:buSzPts val="1157"/>
              <a:buNone/>
              <a:defRPr sz="1157">
                <a:solidFill>
                  <a:srgbClr val="888888"/>
                </a:solidFill>
              </a:defRPr>
            </a:lvl6pPr>
            <a:lvl7pPr indent="-228600" lvl="6" marL="3200400" algn="l">
              <a:lnSpc>
                <a:spcPct val="90000"/>
              </a:lnSpc>
              <a:spcBef>
                <a:spcPts val="362"/>
              </a:spcBef>
              <a:spcAft>
                <a:spcPts val="0"/>
              </a:spcAft>
              <a:buClr>
                <a:srgbClr val="888888"/>
              </a:buClr>
              <a:buSzPts val="1157"/>
              <a:buNone/>
              <a:defRPr sz="1157">
                <a:solidFill>
                  <a:srgbClr val="888888"/>
                </a:solidFill>
              </a:defRPr>
            </a:lvl7pPr>
            <a:lvl8pPr indent="-228600" lvl="7" marL="3657600" algn="l">
              <a:lnSpc>
                <a:spcPct val="90000"/>
              </a:lnSpc>
              <a:spcBef>
                <a:spcPts val="362"/>
              </a:spcBef>
              <a:spcAft>
                <a:spcPts val="0"/>
              </a:spcAft>
              <a:buClr>
                <a:srgbClr val="888888"/>
              </a:buClr>
              <a:buSzPts val="1157"/>
              <a:buNone/>
              <a:defRPr sz="1157">
                <a:solidFill>
                  <a:srgbClr val="888888"/>
                </a:solidFill>
              </a:defRPr>
            </a:lvl8pPr>
            <a:lvl9pPr indent="-228600" lvl="8" marL="4114800" algn="l">
              <a:lnSpc>
                <a:spcPct val="90000"/>
              </a:lnSpc>
              <a:spcBef>
                <a:spcPts val="362"/>
              </a:spcBef>
              <a:spcAft>
                <a:spcPts val="0"/>
              </a:spcAft>
              <a:buClr>
                <a:srgbClr val="888888"/>
              </a:buClr>
              <a:buSzPts val="1157"/>
              <a:buNone/>
              <a:defRPr sz="1157">
                <a:solidFill>
                  <a:srgbClr val="888888"/>
                </a:solidFill>
              </a:defRPr>
            </a:lvl9pPr>
          </a:lstStyle>
          <a:p/>
        </p:txBody>
      </p:sp>
      <p:sp>
        <p:nvSpPr>
          <p:cNvPr id="77" name="Google Shape;77;p32"/>
          <p:cNvSpPr txBox="1"/>
          <p:nvPr>
            <p:ph idx="10" type="dt"/>
          </p:nvPr>
        </p:nvSpPr>
        <p:spPr>
          <a:xfrm>
            <a:off x="606425" y="4772025"/>
            <a:ext cx="1984375"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8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2"/>
          <p:cNvSpPr txBox="1"/>
          <p:nvPr>
            <p:ph idx="11" type="ftr"/>
          </p:nvPr>
        </p:nvSpPr>
        <p:spPr>
          <a:xfrm>
            <a:off x="2921000" y="4772025"/>
            <a:ext cx="297815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2"/>
          <p:cNvSpPr txBox="1"/>
          <p:nvPr>
            <p:ph idx="12" type="sldNum"/>
          </p:nvPr>
        </p:nvSpPr>
        <p:spPr>
          <a:xfrm>
            <a:off x="6229350" y="4772025"/>
            <a:ext cx="1984375"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7" name="Shape 17"/>
        <p:cNvGrpSpPr/>
        <p:nvPr/>
      </p:nvGrpSpPr>
      <p:grpSpPr>
        <a:xfrm>
          <a:off x="0" y="0"/>
          <a:ext cx="0" cy="0"/>
          <a:chOff x="0" y="0"/>
          <a:chExt cx="0" cy="0"/>
        </a:xfrm>
      </p:grpSpPr>
      <p:sp>
        <p:nvSpPr>
          <p:cNvPr id="18" name="Google Shape;18;p23"/>
          <p:cNvSpPr txBox="1"/>
          <p:nvPr>
            <p:ph type="title"/>
          </p:nvPr>
        </p:nvSpPr>
        <p:spPr>
          <a:xfrm>
            <a:off x="606425" y="274637"/>
            <a:ext cx="76073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23"/>
          <p:cNvSpPr txBox="1"/>
          <p:nvPr>
            <p:ph idx="1" type="body"/>
          </p:nvPr>
        </p:nvSpPr>
        <p:spPr>
          <a:xfrm>
            <a:off x="606425" y="1370012"/>
            <a:ext cx="7607300" cy="326707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25"/>
              </a:spcBef>
              <a:spcAft>
                <a:spcPts val="0"/>
              </a:spcAft>
              <a:buClr>
                <a:schemeClr val="dk1"/>
              </a:buClr>
              <a:buSzPts val="1800"/>
              <a:buChar char="•"/>
              <a:defRPr/>
            </a:lvl1pPr>
            <a:lvl2pPr indent="-342900" lvl="1" marL="914400" algn="l">
              <a:lnSpc>
                <a:spcPct val="90000"/>
              </a:lnSpc>
              <a:spcBef>
                <a:spcPts val="363"/>
              </a:spcBef>
              <a:spcAft>
                <a:spcPts val="0"/>
              </a:spcAft>
              <a:buClr>
                <a:schemeClr val="dk1"/>
              </a:buClr>
              <a:buSzPts val="1800"/>
              <a:buChar char="•"/>
              <a:defRPr/>
            </a:lvl2pPr>
            <a:lvl3pPr indent="-342900" lvl="2" marL="1371600" algn="l">
              <a:lnSpc>
                <a:spcPct val="90000"/>
              </a:lnSpc>
              <a:spcBef>
                <a:spcPts val="363"/>
              </a:spcBef>
              <a:spcAft>
                <a:spcPts val="0"/>
              </a:spcAft>
              <a:buClr>
                <a:schemeClr val="dk1"/>
              </a:buClr>
              <a:buSzPts val="1800"/>
              <a:buChar char="•"/>
              <a:defRPr/>
            </a:lvl3pPr>
            <a:lvl4pPr indent="-342900" lvl="3" marL="1828800" algn="l">
              <a:lnSpc>
                <a:spcPct val="90000"/>
              </a:lnSpc>
              <a:spcBef>
                <a:spcPts val="363"/>
              </a:spcBef>
              <a:spcAft>
                <a:spcPts val="0"/>
              </a:spcAft>
              <a:buClr>
                <a:schemeClr val="dk1"/>
              </a:buClr>
              <a:buSzPts val="1800"/>
              <a:buChar char="•"/>
              <a:defRPr/>
            </a:lvl4pPr>
            <a:lvl5pPr indent="-342900" lvl="4" marL="2286000" algn="l">
              <a:lnSpc>
                <a:spcPct val="90000"/>
              </a:lnSpc>
              <a:spcBef>
                <a:spcPts val="363"/>
              </a:spcBef>
              <a:spcAft>
                <a:spcPts val="0"/>
              </a:spcAft>
              <a:buClr>
                <a:schemeClr val="dk1"/>
              </a:buClr>
              <a:buSzPts val="1800"/>
              <a:buChar char="•"/>
              <a:defRPr/>
            </a:lvl5pPr>
            <a:lvl6pPr indent="-342900" lvl="5" marL="2743200" algn="l">
              <a:lnSpc>
                <a:spcPct val="90000"/>
              </a:lnSpc>
              <a:spcBef>
                <a:spcPts val="362"/>
              </a:spcBef>
              <a:spcAft>
                <a:spcPts val="0"/>
              </a:spcAft>
              <a:buClr>
                <a:schemeClr val="dk1"/>
              </a:buClr>
              <a:buSzPts val="1800"/>
              <a:buChar char="•"/>
              <a:defRPr/>
            </a:lvl6pPr>
            <a:lvl7pPr indent="-342900" lvl="6" marL="3200400" algn="l">
              <a:lnSpc>
                <a:spcPct val="90000"/>
              </a:lnSpc>
              <a:spcBef>
                <a:spcPts val="362"/>
              </a:spcBef>
              <a:spcAft>
                <a:spcPts val="0"/>
              </a:spcAft>
              <a:buClr>
                <a:schemeClr val="dk1"/>
              </a:buClr>
              <a:buSzPts val="1800"/>
              <a:buChar char="•"/>
              <a:defRPr/>
            </a:lvl7pPr>
            <a:lvl8pPr indent="-342900" lvl="7" marL="3657600" algn="l">
              <a:lnSpc>
                <a:spcPct val="90000"/>
              </a:lnSpc>
              <a:spcBef>
                <a:spcPts val="362"/>
              </a:spcBef>
              <a:spcAft>
                <a:spcPts val="0"/>
              </a:spcAft>
              <a:buClr>
                <a:schemeClr val="dk1"/>
              </a:buClr>
              <a:buSzPts val="1800"/>
              <a:buChar char="•"/>
              <a:defRPr/>
            </a:lvl8pPr>
            <a:lvl9pPr indent="-342900" lvl="8" marL="4114800" algn="l">
              <a:lnSpc>
                <a:spcPct val="90000"/>
              </a:lnSpc>
              <a:spcBef>
                <a:spcPts val="362"/>
              </a:spcBef>
              <a:spcAft>
                <a:spcPts val="0"/>
              </a:spcAft>
              <a:buClr>
                <a:schemeClr val="dk1"/>
              </a:buClr>
              <a:buSzPts val="1800"/>
              <a:buChar char="•"/>
              <a:defRPr/>
            </a:lvl9pPr>
          </a:lstStyle>
          <a:p/>
        </p:txBody>
      </p:sp>
      <p:sp>
        <p:nvSpPr>
          <p:cNvPr id="20" name="Google Shape;20;p23"/>
          <p:cNvSpPr txBox="1"/>
          <p:nvPr>
            <p:ph idx="10" type="dt"/>
          </p:nvPr>
        </p:nvSpPr>
        <p:spPr>
          <a:xfrm>
            <a:off x="606425" y="4772025"/>
            <a:ext cx="1984375"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8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3"/>
          <p:cNvSpPr txBox="1"/>
          <p:nvPr>
            <p:ph idx="11" type="ftr"/>
          </p:nvPr>
        </p:nvSpPr>
        <p:spPr>
          <a:xfrm>
            <a:off x="2921000" y="4772025"/>
            <a:ext cx="297815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3"/>
          <p:cNvSpPr txBox="1"/>
          <p:nvPr>
            <p:ph idx="12" type="sldNum"/>
          </p:nvPr>
        </p:nvSpPr>
        <p:spPr>
          <a:xfrm>
            <a:off x="6229350" y="4772025"/>
            <a:ext cx="1984375"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3" name="Shape 23"/>
        <p:cNvGrpSpPr/>
        <p:nvPr/>
      </p:nvGrpSpPr>
      <p:grpSpPr>
        <a:xfrm>
          <a:off x="0" y="0"/>
          <a:ext cx="0" cy="0"/>
          <a:chOff x="0" y="0"/>
          <a:chExt cx="0" cy="0"/>
        </a:xfrm>
      </p:grpSpPr>
      <p:sp>
        <p:nvSpPr>
          <p:cNvPr id="24" name="Google Shape;24;p24"/>
          <p:cNvSpPr txBox="1"/>
          <p:nvPr>
            <p:ph type="title"/>
          </p:nvPr>
        </p:nvSpPr>
        <p:spPr>
          <a:xfrm rot="5400000">
            <a:off x="5081385" y="1504632"/>
            <a:ext cx="4362915" cy="190184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24"/>
          <p:cNvSpPr txBox="1"/>
          <p:nvPr>
            <p:ph idx="1" type="body"/>
          </p:nvPr>
        </p:nvSpPr>
        <p:spPr>
          <a:xfrm rot="5400000">
            <a:off x="1222569" y="-342087"/>
            <a:ext cx="4362915" cy="559528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25"/>
              </a:spcBef>
              <a:spcAft>
                <a:spcPts val="0"/>
              </a:spcAft>
              <a:buClr>
                <a:schemeClr val="dk1"/>
              </a:buClr>
              <a:buSzPts val="1800"/>
              <a:buChar char="•"/>
              <a:defRPr/>
            </a:lvl1pPr>
            <a:lvl2pPr indent="-342900" lvl="1" marL="914400" algn="l">
              <a:lnSpc>
                <a:spcPct val="90000"/>
              </a:lnSpc>
              <a:spcBef>
                <a:spcPts val="363"/>
              </a:spcBef>
              <a:spcAft>
                <a:spcPts val="0"/>
              </a:spcAft>
              <a:buClr>
                <a:schemeClr val="dk1"/>
              </a:buClr>
              <a:buSzPts val="1800"/>
              <a:buChar char="•"/>
              <a:defRPr/>
            </a:lvl2pPr>
            <a:lvl3pPr indent="-342900" lvl="2" marL="1371600" algn="l">
              <a:lnSpc>
                <a:spcPct val="90000"/>
              </a:lnSpc>
              <a:spcBef>
                <a:spcPts val="363"/>
              </a:spcBef>
              <a:spcAft>
                <a:spcPts val="0"/>
              </a:spcAft>
              <a:buClr>
                <a:schemeClr val="dk1"/>
              </a:buClr>
              <a:buSzPts val="1800"/>
              <a:buChar char="•"/>
              <a:defRPr/>
            </a:lvl3pPr>
            <a:lvl4pPr indent="-342900" lvl="3" marL="1828800" algn="l">
              <a:lnSpc>
                <a:spcPct val="90000"/>
              </a:lnSpc>
              <a:spcBef>
                <a:spcPts val="363"/>
              </a:spcBef>
              <a:spcAft>
                <a:spcPts val="0"/>
              </a:spcAft>
              <a:buClr>
                <a:schemeClr val="dk1"/>
              </a:buClr>
              <a:buSzPts val="1800"/>
              <a:buChar char="•"/>
              <a:defRPr/>
            </a:lvl4pPr>
            <a:lvl5pPr indent="-342900" lvl="4" marL="2286000" algn="l">
              <a:lnSpc>
                <a:spcPct val="90000"/>
              </a:lnSpc>
              <a:spcBef>
                <a:spcPts val="363"/>
              </a:spcBef>
              <a:spcAft>
                <a:spcPts val="0"/>
              </a:spcAft>
              <a:buClr>
                <a:schemeClr val="dk1"/>
              </a:buClr>
              <a:buSzPts val="1800"/>
              <a:buChar char="•"/>
              <a:defRPr/>
            </a:lvl5pPr>
            <a:lvl6pPr indent="-342900" lvl="5" marL="2743200" algn="l">
              <a:lnSpc>
                <a:spcPct val="90000"/>
              </a:lnSpc>
              <a:spcBef>
                <a:spcPts val="362"/>
              </a:spcBef>
              <a:spcAft>
                <a:spcPts val="0"/>
              </a:spcAft>
              <a:buClr>
                <a:schemeClr val="dk1"/>
              </a:buClr>
              <a:buSzPts val="1800"/>
              <a:buChar char="•"/>
              <a:defRPr/>
            </a:lvl6pPr>
            <a:lvl7pPr indent="-342900" lvl="6" marL="3200400" algn="l">
              <a:lnSpc>
                <a:spcPct val="90000"/>
              </a:lnSpc>
              <a:spcBef>
                <a:spcPts val="362"/>
              </a:spcBef>
              <a:spcAft>
                <a:spcPts val="0"/>
              </a:spcAft>
              <a:buClr>
                <a:schemeClr val="dk1"/>
              </a:buClr>
              <a:buSzPts val="1800"/>
              <a:buChar char="•"/>
              <a:defRPr/>
            </a:lvl7pPr>
            <a:lvl8pPr indent="-342900" lvl="7" marL="3657600" algn="l">
              <a:lnSpc>
                <a:spcPct val="90000"/>
              </a:lnSpc>
              <a:spcBef>
                <a:spcPts val="362"/>
              </a:spcBef>
              <a:spcAft>
                <a:spcPts val="0"/>
              </a:spcAft>
              <a:buClr>
                <a:schemeClr val="dk1"/>
              </a:buClr>
              <a:buSzPts val="1800"/>
              <a:buChar char="•"/>
              <a:defRPr/>
            </a:lvl8pPr>
            <a:lvl9pPr indent="-342900" lvl="8" marL="4114800" algn="l">
              <a:lnSpc>
                <a:spcPct val="90000"/>
              </a:lnSpc>
              <a:spcBef>
                <a:spcPts val="362"/>
              </a:spcBef>
              <a:spcAft>
                <a:spcPts val="0"/>
              </a:spcAft>
              <a:buClr>
                <a:schemeClr val="dk1"/>
              </a:buClr>
              <a:buSzPts val="1800"/>
              <a:buChar char="•"/>
              <a:defRPr/>
            </a:lvl9pPr>
          </a:lstStyle>
          <a:p/>
        </p:txBody>
      </p:sp>
      <p:sp>
        <p:nvSpPr>
          <p:cNvPr id="26" name="Google Shape;26;p24"/>
          <p:cNvSpPr txBox="1"/>
          <p:nvPr>
            <p:ph idx="10" type="dt"/>
          </p:nvPr>
        </p:nvSpPr>
        <p:spPr>
          <a:xfrm>
            <a:off x="606425" y="4772025"/>
            <a:ext cx="1984375"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8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4"/>
          <p:cNvSpPr txBox="1"/>
          <p:nvPr>
            <p:ph idx="11" type="ftr"/>
          </p:nvPr>
        </p:nvSpPr>
        <p:spPr>
          <a:xfrm>
            <a:off x="2921000" y="4772025"/>
            <a:ext cx="297815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4"/>
          <p:cNvSpPr txBox="1"/>
          <p:nvPr>
            <p:ph idx="12" type="sldNum"/>
          </p:nvPr>
        </p:nvSpPr>
        <p:spPr>
          <a:xfrm>
            <a:off x="6229350" y="4772025"/>
            <a:ext cx="1984375"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9" name="Shape 29"/>
        <p:cNvGrpSpPr/>
        <p:nvPr/>
      </p:nvGrpSpPr>
      <p:grpSpPr>
        <a:xfrm>
          <a:off x="0" y="0"/>
          <a:ext cx="0" cy="0"/>
          <a:chOff x="0" y="0"/>
          <a:chExt cx="0" cy="0"/>
        </a:xfrm>
      </p:grpSpPr>
      <p:sp>
        <p:nvSpPr>
          <p:cNvPr id="30" name="Google Shape;30;p25"/>
          <p:cNvSpPr txBox="1"/>
          <p:nvPr>
            <p:ph type="title"/>
          </p:nvPr>
        </p:nvSpPr>
        <p:spPr>
          <a:xfrm>
            <a:off x="606425" y="274637"/>
            <a:ext cx="76073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 name="Google Shape;31;p25"/>
          <p:cNvSpPr txBox="1"/>
          <p:nvPr>
            <p:ph idx="1" type="body"/>
          </p:nvPr>
        </p:nvSpPr>
        <p:spPr>
          <a:xfrm rot="5400000">
            <a:off x="2776538" y="-800101"/>
            <a:ext cx="3267075" cy="7607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25"/>
              </a:spcBef>
              <a:spcAft>
                <a:spcPts val="0"/>
              </a:spcAft>
              <a:buClr>
                <a:schemeClr val="dk1"/>
              </a:buClr>
              <a:buSzPts val="1800"/>
              <a:buChar char="•"/>
              <a:defRPr/>
            </a:lvl1pPr>
            <a:lvl2pPr indent="-342900" lvl="1" marL="914400" algn="l">
              <a:lnSpc>
                <a:spcPct val="90000"/>
              </a:lnSpc>
              <a:spcBef>
                <a:spcPts val="363"/>
              </a:spcBef>
              <a:spcAft>
                <a:spcPts val="0"/>
              </a:spcAft>
              <a:buClr>
                <a:schemeClr val="dk1"/>
              </a:buClr>
              <a:buSzPts val="1800"/>
              <a:buChar char="•"/>
              <a:defRPr/>
            </a:lvl2pPr>
            <a:lvl3pPr indent="-342900" lvl="2" marL="1371600" algn="l">
              <a:lnSpc>
                <a:spcPct val="90000"/>
              </a:lnSpc>
              <a:spcBef>
                <a:spcPts val="363"/>
              </a:spcBef>
              <a:spcAft>
                <a:spcPts val="0"/>
              </a:spcAft>
              <a:buClr>
                <a:schemeClr val="dk1"/>
              </a:buClr>
              <a:buSzPts val="1800"/>
              <a:buChar char="•"/>
              <a:defRPr/>
            </a:lvl3pPr>
            <a:lvl4pPr indent="-342900" lvl="3" marL="1828800" algn="l">
              <a:lnSpc>
                <a:spcPct val="90000"/>
              </a:lnSpc>
              <a:spcBef>
                <a:spcPts val="363"/>
              </a:spcBef>
              <a:spcAft>
                <a:spcPts val="0"/>
              </a:spcAft>
              <a:buClr>
                <a:schemeClr val="dk1"/>
              </a:buClr>
              <a:buSzPts val="1800"/>
              <a:buChar char="•"/>
              <a:defRPr/>
            </a:lvl4pPr>
            <a:lvl5pPr indent="-342900" lvl="4" marL="2286000" algn="l">
              <a:lnSpc>
                <a:spcPct val="90000"/>
              </a:lnSpc>
              <a:spcBef>
                <a:spcPts val="363"/>
              </a:spcBef>
              <a:spcAft>
                <a:spcPts val="0"/>
              </a:spcAft>
              <a:buClr>
                <a:schemeClr val="dk1"/>
              </a:buClr>
              <a:buSzPts val="1800"/>
              <a:buChar char="•"/>
              <a:defRPr/>
            </a:lvl5pPr>
            <a:lvl6pPr indent="-342900" lvl="5" marL="2743200" algn="l">
              <a:lnSpc>
                <a:spcPct val="90000"/>
              </a:lnSpc>
              <a:spcBef>
                <a:spcPts val="362"/>
              </a:spcBef>
              <a:spcAft>
                <a:spcPts val="0"/>
              </a:spcAft>
              <a:buClr>
                <a:schemeClr val="dk1"/>
              </a:buClr>
              <a:buSzPts val="1800"/>
              <a:buChar char="•"/>
              <a:defRPr/>
            </a:lvl6pPr>
            <a:lvl7pPr indent="-342900" lvl="6" marL="3200400" algn="l">
              <a:lnSpc>
                <a:spcPct val="90000"/>
              </a:lnSpc>
              <a:spcBef>
                <a:spcPts val="362"/>
              </a:spcBef>
              <a:spcAft>
                <a:spcPts val="0"/>
              </a:spcAft>
              <a:buClr>
                <a:schemeClr val="dk1"/>
              </a:buClr>
              <a:buSzPts val="1800"/>
              <a:buChar char="•"/>
              <a:defRPr/>
            </a:lvl7pPr>
            <a:lvl8pPr indent="-342900" lvl="7" marL="3657600" algn="l">
              <a:lnSpc>
                <a:spcPct val="90000"/>
              </a:lnSpc>
              <a:spcBef>
                <a:spcPts val="362"/>
              </a:spcBef>
              <a:spcAft>
                <a:spcPts val="0"/>
              </a:spcAft>
              <a:buClr>
                <a:schemeClr val="dk1"/>
              </a:buClr>
              <a:buSzPts val="1800"/>
              <a:buChar char="•"/>
              <a:defRPr/>
            </a:lvl8pPr>
            <a:lvl9pPr indent="-342900" lvl="8" marL="4114800" algn="l">
              <a:lnSpc>
                <a:spcPct val="90000"/>
              </a:lnSpc>
              <a:spcBef>
                <a:spcPts val="362"/>
              </a:spcBef>
              <a:spcAft>
                <a:spcPts val="0"/>
              </a:spcAft>
              <a:buClr>
                <a:schemeClr val="dk1"/>
              </a:buClr>
              <a:buSzPts val="1800"/>
              <a:buChar char="•"/>
              <a:defRPr/>
            </a:lvl9pPr>
          </a:lstStyle>
          <a:p/>
        </p:txBody>
      </p:sp>
      <p:sp>
        <p:nvSpPr>
          <p:cNvPr id="32" name="Google Shape;32;p25"/>
          <p:cNvSpPr txBox="1"/>
          <p:nvPr>
            <p:ph idx="10" type="dt"/>
          </p:nvPr>
        </p:nvSpPr>
        <p:spPr>
          <a:xfrm>
            <a:off x="606425" y="4772025"/>
            <a:ext cx="1984375"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8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5"/>
          <p:cNvSpPr txBox="1"/>
          <p:nvPr>
            <p:ph idx="11" type="ftr"/>
          </p:nvPr>
        </p:nvSpPr>
        <p:spPr>
          <a:xfrm>
            <a:off x="2921000" y="4772025"/>
            <a:ext cx="297815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5"/>
          <p:cNvSpPr txBox="1"/>
          <p:nvPr>
            <p:ph idx="12" type="sldNum"/>
          </p:nvPr>
        </p:nvSpPr>
        <p:spPr>
          <a:xfrm>
            <a:off x="6229350" y="4772025"/>
            <a:ext cx="1984375"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35" name="Shape 35"/>
        <p:cNvGrpSpPr/>
        <p:nvPr/>
      </p:nvGrpSpPr>
      <p:grpSpPr>
        <a:xfrm>
          <a:off x="0" y="0"/>
          <a:ext cx="0" cy="0"/>
          <a:chOff x="0" y="0"/>
          <a:chExt cx="0" cy="0"/>
        </a:xfrm>
      </p:grpSpPr>
      <p:sp>
        <p:nvSpPr>
          <p:cNvPr id="36" name="Google Shape;36;p26"/>
          <p:cNvSpPr txBox="1"/>
          <p:nvPr>
            <p:ph type="title"/>
          </p:nvPr>
        </p:nvSpPr>
        <p:spPr>
          <a:xfrm>
            <a:off x="607534" y="343218"/>
            <a:ext cx="2844728" cy="120126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315"/>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7" name="Google Shape;37;p26"/>
          <p:cNvSpPr/>
          <p:nvPr>
            <p:ph idx="2" type="pic"/>
          </p:nvPr>
        </p:nvSpPr>
        <p:spPr>
          <a:xfrm>
            <a:off x="3749713" y="741255"/>
            <a:ext cx="4465201" cy="3658604"/>
          </a:xfrm>
          <a:prstGeom prst="rect">
            <a:avLst/>
          </a:prstGeom>
          <a:noFill/>
          <a:ln>
            <a:noFill/>
          </a:ln>
        </p:spPr>
      </p:sp>
      <p:sp>
        <p:nvSpPr>
          <p:cNvPr id="38" name="Google Shape;38;p26"/>
          <p:cNvSpPr txBox="1"/>
          <p:nvPr>
            <p:ph idx="1" type="body"/>
          </p:nvPr>
        </p:nvSpPr>
        <p:spPr>
          <a:xfrm>
            <a:off x="607534" y="1544479"/>
            <a:ext cx="2844728" cy="286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25"/>
              </a:spcBef>
              <a:spcAft>
                <a:spcPts val="0"/>
              </a:spcAft>
              <a:buClr>
                <a:schemeClr val="dk1"/>
              </a:buClr>
              <a:buSzPts val="1157"/>
              <a:buNone/>
              <a:defRPr sz="1157"/>
            </a:lvl1pPr>
            <a:lvl2pPr indent="-228600" lvl="1" marL="914400" algn="l">
              <a:lnSpc>
                <a:spcPct val="90000"/>
              </a:lnSpc>
              <a:spcBef>
                <a:spcPts val="363"/>
              </a:spcBef>
              <a:spcAft>
                <a:spcPts val="0"/>
              </a:spcAft>
              <a:buClr>
                <a:schemeClr val="dk1"/>
              </a:buClr>
              <a:buSzPts val="1013"/>
              <a:buNone/>
              <a:defRPr sz="1013"/>
            </a:lvl2pPr>
            <a:lvl3pPr indent="-228600" lvl="2" marL="1371600" algn="l">
              <a:lnSpc>
                <a:spcPct val="90000"/>
              </a:lnSpc>
              <a:spcBef>
                <a:spcPts val="363"/>
              </a:spcBef>
              <a:spcAft>
                <a:spcPts val="0"/>
              </a:spcAft>
              <a:buClr>
                <a:schemeClr val="dk1"/>
              </a:buClr>
              <a:buSzPts val="868"/>
              <a:buNone/>
              <a:defRPr sz="868"/>
            </a:lvl3pPr>
            <a:lvl4pPr indent="-228600" lvl="3" marL="1828800" algn="l">
              <a:lnSpc>
                <a:spcPct val="90000"/>
              </a:lnSpc>
              <a:spcBef>
                <a:spcPts val="363"/>
              </a:spcBef>
              <a:spcAft>
                <a:spcPts val="0"/>
              </a:spcAft>
              <a:buClr>
                <a:schemeClr val="dk1"/>
              </a:buClr>
              <a:buSzPts val="723"/>
              <a:buNone/>
              <a:defRPr sz="723"/>
            </a:lvl4pPr>
            <a:lvl5pPr indent="-228600" lvl="4" marL="2286000" algn="l">
              <a:lnSpc>
                <a:spcPct val="90000"/>
              </a:lnSpc>
              <a:spcBef>
                <a:spcPts val="363"/>
              </a:spcBef>
              <a:spcAft>
                <a:spcPts val="0"/>
              </a:spcAft>
              <a:buClr>
                <a:schemeClr val="dk1"/>
              </a:buClr>
              <a:buSzPts val="723"/>
              <a:buNone/>
              <a:defRPr sz="723"/>
            </a:lvl5pPr>
            <a:lvl6pPr indent="-228600" lvl="5" marL="2743200" algn="l">
              <a:lnSpc>
                <a:spcPct val="90000"/>
              </a:lnSpc>
              <a:spcBef>
                <a:spcPts val="362"/>
              </a:spcBef>
              <a:spcAft>
                <a:spcPts val="0"/>
              </a:spcAft>
              <a:buClr>
                <a:schemeClr val="dk1"/>
              </a:buClr>
              <a:buSzPts val="723"/>
              <a:buNone/>
              <a:defRPr sz="723"/>
            </a:lvl6pPr>
            <a:lvl7pPr indent="-228600" lvl="6" marL="3200400" algn="l">
              <a:lnSpc>
                <a:spcPct val="90000"/>
              </a:lnSpc>
              <a:spcBef>
                <a:spcPts val="362"/>
              </a:spcBef>
              <a:spcAft>
                <a:spcPts val="0"/>
              </a:spcAft>
              <a:buClr>
                <a:schemeClr val="dk1"/>
              </a:buClr>
              <a:buSzPts val="723"/>
              <a:buNone/>
              <a:defRPr sz="723"/>
            </a:lvl7pPr>
            <a:lvl8pPr indent="-228600" lvl="7" marL="3657600" algn="l">
              <a:lnSpc>
                <a:spcPct val="90000"/>
              </a:lnSpc>
              <a:spcBef>
                <a:spcPts val="362"/>
              </a:spcBef>
              <a:spcAft>
                <a:spcPts val="0"/>
              </a:spcAft>
              <a:buClr>
                <a:schemeClr val="dk1"/>
              </a:buClr>
              <a:buSzPts val="723"/>
              <a:buNone/>
              <a:defRPr sz="723"/>
            </a:lvl8pPr>
            <a:lvl9pPr indent="-228600" lvl="8" marL="4114800" algn="l">
              <a:lnSpc>
                <a:spcPct val="90000"/>
              </a:lnSpc>
              <a:spcBef>
                <a:spcPts val="362"/>
              </a:spcBef>
              <a:spcAft>
                <a:spcPts val="0"/>
              </a:spcAft>
              <a:buClr>
                <a:schemeClr val="dk1"/>
              </a:buClr>
              <a:buSzPts val="723"/>
              <a:buNone/>
              <a:defRPr sz="723"/>
            </a:lvl9pPr>
          </a:lstStyle>
          <a:p/>
        </p:txBody>
      </p:sp>
      <p:sp>
        <p:nvSpPr>
          <p:cNvPr id="39" name="Google Shape;39;p26"/>
          <p:cNvSpPr txBox="1"/>
          <p:nvPr>
            <p:ph idx="10" type="dt"/>
          </p:nvPr>
        </p:nvSpPr>
        <p:spPr>
          <a:xfrm>
            <a:off x="606425" y="4772025"/>
            <a:ext cx="1984375"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8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6"/>
          <p:cNvSpPr txBox="1"/>
          <p:nvPr>
            <p:ph idx="11" type="ftr"/>
          </p:nvPr>
        </p:nvSpPr>
        <p:spPr>
          <a:xfrm>
            <a:off x="2921000" y="4772025"/>
            <a:ext cx="297815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6"/>
          <p:cNvSpPr txBox="1"/>
          <p:nvPr>
            <p:ph idx="12" type="sldNum"/>
          </p:nvPr>
        </p:nvSpPr>
        <p:spPr>
          <a:xfrm>
            <a:off x="6229350" y="4772025"/>
            <a:ext cx="1984375"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42" name="Shape 42"/>
        <p:cNvGrpSpPr/>
        <p:nvPr/>
      </p:nvGrpSpPr>
      <p:grpSpPr>
        <a:xfrm>
          <a:off x="0" y="0"/>
          <a:ext cx="0" cy="0"/>
          <a:chOff x="0" y="0"/>
          <a:chExt cx="0" cy="0"/>
        </a:xfrm>
      </p:grpSpPr>
      <p:sp>
        <p:nvSpPr>
          <p:cNvPr id="43" name="Google Shape;43;p27"/>
          <p:cNvSpPr txBox="1"/>
          <p:nvPr>
            <p:ph type="title"/>
          </p:nvPr>
        </p:nvSpPr>
        <p:spPr>
          <a:xfrm>
            <a:off x="607534" y="343218"/>
            <a:ext cx="2844728" cy="120126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315"/>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4" name="Google Shape;44;p27"/>
          <p:cNvSpPr txBox="1"/>
          <p:nvPr>
            <p:ph idx="1" type="body"/>
          </p:nvPr>
        </p:nvSpPr>
        <p:spPr>
          <a:xfrm>
            <a:off x="3749713" y="741255"/>
            <a:ext cx="4465201" cy="3658604"/>
          </a:xfrm>
          <a:prstGeom prst="rect">
            <a:avLst/>
          </a:prstGeom>
          <a:noFill/>
          <a:ln>
            <a:noFill/>
          </a:ln>
        </p:spPr>
        <p:txBody>
          <a:bodyPr anchorCtr="0" anchor="t" bIns="45700" lIns="91425" spcFirstLastPara="1" rIns="91425" wrap="square" tIns="45700">
            <a:noAutofit/>
          </a:bodyPr>
          <a:lstStyle>
            <a:lvl1pPr indent="-375602" lvl="0" marL="457200" algn="l">
              <a:lnSpc>
                <a:spcPct val="90000"/>
              </a:lnSpc>
              <a:spcBef>
                <a:spcPts val="725"/>
              </a:spcBef>
              <a:spcAft>
                <a:spcPts val="0"/>
              </a:spcAft>
              <a:buClr>
                <a:schemeClr val="dk1"/>
              </a:buClr>
              <a:buSzPts val="2315"/>
              <a:buChar char="•"/>
              <a:defRPr sz="2315"/>
            </a:lvl1pPr>
            <a:lvl2pPr indent="-357251" lvl="1" marL="914400" algn="l">
              <a:lnSpc>
                <a:spcPct val="90000"/>
              </a:lnSpc>
              <a:spcBef>
                <a:spcPts val="363"/>
              </a:spcBef>
              <a:spcAft>
                <a:spcPts val="0"/>
              </a:spcAft>
              <a:buClr>
                <a:schemeClr val="dk1"/>
              </a:buClr>
              <a:buSzPts val="2026"/>
              <a:buChar char="•"/>
              <a:defRPr sz="2026"/>
            </a:lvl2pPr>
            <a:lvl3pPr indent="-338836" lvl="2" marL="1371600" algn="l">
              <a:lnSpc>
                <a:spcPct val="90000"/>
              </a:lnSpc>
              <a:spcBef>
                <a:spcPts val="363"/>
              </a:spcBef>
              <a:spcAft>
                <a:spcPts val="0"/>
              </a:spcAft>
              <a:buClr>
                <a:schemeClr val="dk1"/>
              </a:buClr>
              <a:buSzPts val="1736"/>
              <a:buChar char="•"/>
              <a:defRPr sz="1736"/>
            </a:lvl3pPr>
            <a:lvl4pPr indent="-320484" lvl="3" marL="1828800" algn="l">
              <a:lnSpc>
                <a:spcPct val="90000"/>
              </a:lnSpc>
              <a:spcBef>
                <a:spcPts val="363"/>
              </a:spcBef>
              <a:spcAft>
                <a:spcPts val="0"/>
              </a:spcAft>
              <a:buClr>
                <a:schemeClr val="dk1"/>
              </a:buClr>
              <a:buSzPts val="1447"/>
              <a:buChar char="•"/>
              <a:defRPr sz="1447"/>
            </a:lvl4pPr>
            <a:lvl5pPr indent="-320484" lvl="4" marL="2286000" algn="l">
              <a:lnSpc>
                <a:spcPct val="90000"/>
              </a:lnSpc>
              <a:spcBef>
                <a:spcPts val="363"/>
              </a:spcBef>
              <a:spcAft>
                <a:spcPts val="0"/>
              </a:spcAft>
              <a:buClr>
                <a:schemeClr val="dk1"/>
              </a:buClr>
              <a:buSzPts val="1447"/>
              <a:buChar char="•"/>
              <a:defRPr sz="1447"/>
            </a:lvl5pPr>
            <a:lvl6pPr indent="-320484" lvl="5" marL="2743200" algn="l">
              <a:lnSpc>
                <a:spcPct val="90000"/>
              </a:lnSpc>
              <a:spcBef>
                <a:spcPts val="362"/>
              </a:spcBef>
              <a:spcAft>
                <a:spcPts val="0"/>
              </a:spcAft>
              <a:buClr>
                <a:schemeClr val="dk1"/>
              </a:buClr>
              <a:buSzPts val="1447"/>
              <a:buChar char="•"/>
              <a:defRPr sz="1447"/>
            </a:lvl6pPr>
            <a:lvl7pPr indent="-320484" lvl="6" marL="3200400" algn="l">
              <a:lnSpc>
                <a:spcPct val="90000"/>
              </a:lnSpc>
              <a:spcBef>
                <a:spcPts val="362"/>
              </a:spcBef>
              <a:spcAft>
                <a:spcPts val="0"/>
              </a:spcAft>
              <a:buClr>
                <a:schemeClr val="dk1"/>
              </a:buClr>
              <a:buSzPts val="1447"/>
              <a:buChar char="•"/>
              <a:defRPr sz="1447"/>
            </a:lvl7pPr>
            <a:lvl8pPr indent="-320484" lvl="7" marL="3657600" algn="l">
              <a:lnSpc>
                <a:spcPct val="90000"/>
              </a:lnSpc>
              <a:spcBef>
                <a:spcPts val="362"/>
              </a:spcBef>
              <a:spcAft>
                <a:spcPts val="0"/>
              </a:spcAft>
              <a:buClr>
                <a:schemeClr val="dk1"/>
              </a:buClr>
              <a:buSzPts val="1447"/>
              <a:buChar char="•"/>
              <a:defRPr sz="1447"/>
            </a:lvl8pPr>
            <a:lvl9pPr indent="-320484" lvl="8" marL="4114800" algn="l">
              <a:lnSpc>
                <a:spcPct val="90000"/>
              </a:lnSpc>
              <a:spcBef>
                <a:spcPts val="362"/>
              </a:spcBef>
              <a:spcAft>
                <a:spcPts val="0"/>
              </a:spcAft>
              <a:buClr>
                <a:schemeClr val="dk1"/>
              </a:buClr>
              <a:buSzPts val="1447"/>
              <a:buChar char="•"/>
              <a:defRPr sz="1447"/>
            </a:lvl9pPr>
          </a:lstStyle>
          <a:p/>
        </p:txBody>
      </p:sp>
      <p:sp>
        <p:nvSpPr>
          <p:cNvPr id="45" name="Google Shape;45;p27"/>
          <p:cNvSpPr txBox="1"/>
          <p:nvPr>
            <p:ph idx="2" type="body"/>
          </p:nvPr>
        </p:nvSpPr>
        <p:spPr>
          <a:xfrm>
            <a:off x="607534" y="1544479"/>
            <a:ext cx="2844728" cy="286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25"/>
              </a:spcBef>
              <a:spcAft>
                <a:spcPts val="0"/>
              </a:spcAft>
              <a:buClr>
                <a:schemeClr val="dk1"/>
              </a:buClr>
              <a:buSzPts val="1157"/>
              <a:buNone/>
              <a:defRPr sz="1157"/>
            </a:lvl1pPr>
            <a:lvl2pPr indent="-228600" lvl="1" marL="914400" algn="l">
              <a:lnSpc>
                <a:spcPct val="90000"/>
              </a:lnSpc>
              <a:spcBef>
                <a:spcPts val="363"/>
              </a:spcBef>
              <a:spcAft>
                <a:spcPts val="0"/>
              </a:spcAft>
              <a:buClr>
                <a:schemeClr val="dk1"/>
              </a:buClr>
              <a:buSzPts val="1013"/>
              <a:buNone/>
              <a:defRPr sz="1013"/>
            </a:lvl2pPr>
            <a:lvl3pPr indent="-228600" lvl="2" marL="1371600" algn="l">
              <a:lnSpc>
                <a:spcPct val="90000"/>
              </a:lnSpc>
              <a:spcBef>
                <a:spcPts val="363"/>
              </a:spcBef>
              <a:spcAft>
                <a:spcPts val="0"/>
              </a:spcAft>
              <a:buClr>
                <a:schemeClr val="dk1"/>
              </a:buClr>
              <a:buSzPts val="868"/>
              <a:buNone/>
              <a:defRPr sz="868"/>
            </a:lvl3pPr>
            <a:lvl4pPr indent="-228600" lvl="3" marL="1828800" algn="l">
              <a:lnSpc>
                <a:spcPct val="90000"/>
              </a:lnSpc>
              <a:spcBef>
                <a:spcPts val="363"/>
              </a:spcBef>
              <a:spcAft>
                <a:spcPts val="0"/>
              </a:spcAft>
              <a:buClr>
                <a:schemeClr val="dk1"/>
              </a:buClr>
              <a:buSzPts val="723"/>
              <a:buNone/>
              <a:defRPr sz="723"/>
            </a:lvl4pPr>
            <a:lvl5pPr indent="-228600" lvl="4" marL="2286000" algn="l">
              <a:lnSpc>
                <a:spcPct val="90000"/>
              </a:lnSpc>
              <a:spcBef>
                <a:spcPts val="363"/>
              </a:spcBef>
              <a:spcAft>
                <a:spcPts val="0"/>
              </a:spcAft>
              <a:buClr>
                <a:schemeClr val="dk1"/>
              </a:buClr>
              <a:buSzPts val="723"/>
              <a:buNone/>
              <a:defRPr sz="723"/>
            </a:lvl5pPr>
            <a:lvl6pPr indent="-228600" lvl="5" marL="2743200" algn="l">
              <a:lnSpc>
                <a:spcPct val="90000"/>
              </a:lnSpc>
              <a:spcBef>
                <a:spcPts val="362"/>
              </a:spcBef>
              <a:spcAft>
                <a:spcPts val="0"/>
              </a:spcAft>
              <a:buClr>
                <a:schemeClr val="dk1"/>
              </a:buClr>
              <a:buSzPts val="723"/>
              <a:buNone/>
              <a:defRPr sz="723"/>
            </a:lvl6pPr>
            <a:lvl7pPr indent="-228600" lvl="6" marL="3200400" algn="l">
              <a:lnSpc>
                <a:spcPct val="90000"/>
              </a:lnSpc>
              <a:spcBef>
                <a:spcPts val="362"/>
              </a:spcBef>
              <a:spcAft>
                <a:spcPts val="0"/>
              </a:spcAft>
              <a:buClr>
                <a:schemeClr val="dk1"/>
              </a:buClr>
              <a:buSzPts val="723"/>
              <a:buNone/>
              <a:defRPr sz="723"/>
            </a:lvl7pPr>
            <a:lvl8pPr indent="-228600" lvl="7" marL="3657600" algn="l">
              <a:lnSpc>
                <a:spcPct val="90000"/>
              </a:lnSpc>
              <a:spcBef>
                <a:spcPts val="362"/>
              </a:spcBef>
              <a:spcAft>
                <a:spcPts val="0"/>
              </a:spcAft>
              <a:buClr>
                <a:schemeClr val="dk1"/>
              </a:buClr>
              <a:buSzPts val="723"/>
              <a:buNone/>
              <a:defRPr sz="723"/>
            </a:lvl8pPr>
            <a:lvl9pPr indent="-228600" lvl="8" marL="4114800" algn="l">
              <a:lnSpc>
                <a:spcPct val="90000"/>
              </a:lnSpc>
              <a:spcBef>
                <a:spcPts val="362"/>
              </a:spcBef>
              <a:spcAft>
                <a:spcPts val="0"/>
              </a:spcAft>
              <a:buClr>
                <a:schemeClr val="dk1"/>
              </a:buClr>
              <a:buSzPts val="723"/>
              <a:buNone/>
              <a:defRPr sz="723"/>
            </a:lvl9pPr>
          </a:lstStyle>
          <a:p/>
        </p:txBody>
      </p:sp>
      <p:sp>
        <p:nvSpPr>
          <p:cNvPr id="46" name="Google Shape;46;p27"/>
          <p:cNvSpPr txBox="1"/>
          <p:nvPr>
            <p:ph idx="10" type="dt"/>
          </p:nvPr>
        </p:nvSpPr>
        <p:spPr>
          <a:xfrm>
            <a:off x="606425" y="4772025"/>
            <a:ext cx="1984375"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8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7"/>
          <p:cNvSpPr txBox="1"/>
          <p:nvPr>
            <p:ph idx="11" type="ftr"/>
          </p:nvPr>
        </p:nvSpPr>
        <p:spPr>
          <a:xfrm>
            <a:off x="2921000" y="4772025"/>
            <a:ext cx="297815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7"/>
          <p:cNvSpPr txBox="1"/>
          <p:nvPr>
            <p:ph idx="12" type="sldNum"/>
          </p:nvPr>
        </p:nvSpPr>
        <p:spPr>
          <a:xfrm>
            <a:off x="6229350" y="4772025"/>
            <a:ext cx="1984375"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49" name="Shape 49"/>
        <p:cNvGrpSpPr/>
        <p:nvPr/>
      </p:nvGrpSpPr>
      <p:grpSpPr>
        <a:xfrm>
          <a:off x="0" y="0"/>
          <a:ext cx="0" cy="0"/>
          <a:chOff x="0" y="0"/>
          <a:chExt cx="0" cy="0"/>
        </a:xfrm>
      </p:grpSpPr>
      <p:sp>
        <p:nvSpPr>
          <p:cNvPr id="50" name="Google Shape;50;p28"/>
          <p:cNvSpPr txBox="1"/>
          <p:nvPr>
            <p:ph idx="10" type="dt"/>
          </p:nvPr>
        </p:nvSpPr>
        <p:spPr>
          <a:xfrm>
            <a:off x="606425" y="4772025"/>
            <a:ext cx="1984375"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8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8"/>
          <p:cNvSpPr txBox="1"/>
          <p:nvPr>
            <p:ph idx="11" type="ftr"/>
          </p:nvPr>
        </p:nvSpPr>
        <p:spPr>
          <a:xfrm>
            <a:off x="2921000" y="4772025"/>
            <a:ext cx="297815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8"/>
          <p:cNvSpPr txBox="1"/>
          <p:nvPr>
            <p:ph idx="12" type="sldNum"/>
          </p:nvPr>
        </p:nvSpPr>
        <p:spPr>
          <a:xfrm>
            <a:off x="6229350" y="4772025"/>
            <a:ext cx="1984375"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606425" y="274637"/>
            <a:ext cx="7607300" cy="9937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5" name="Google Shape;55;p29"/>
          <p:cNvSpPr txBox="1"/>
          <p:nvPr>
            <p:ph idx="10" type="dt"/>
          </p:nvPr>
        </p:nvSpPr>
        <p:spPr>
          <a:xfrm>
            <a:off x="606425" y="4772025"/>
            <a:ext cx="1984375"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8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9"/>
          <p:cNvSpPr txBox="1"/>
          <p:nvPr>
            <p:ph idx="11" type="ftr"/>
          </p:nvPr>
        </p:nvSpPr>
        <p:spPr>
          <a:xfrm>
            <a:off x="2921000" y="4772025"/>
            <a:ext cx="297815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2" type="sldNum"/>
          </p:nvPr>
        </p:nvSpPr>
        <p:spPr>
          <a:xfrm>
            <a:off x="6229350" y="4772025"/>
            <a:ext cx="1984375"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58" name="Shape 58"/>
        <p:cNvGrpSpPr/>
        <p:nvPr/>
      </p:nvGrpSpPr>
      <p:grpSpPr>
        <a:xfrm>
          <a:off x="0" y="0"/>
          <a:ext cx="0" cy="0"/>
          <a:chOff x="0" y="0"/>
          <a:chExt cx="0" cy="0"/>
        </a:xfrm>
      </p:grpSpPr>
      <p:sp>
        <p:nvSpPr>
          <p:cNvPr id="59" name="Google Shape;59;p30"/>
          <p:cNvSpPr txBox="1"/>
          <p:nvPr>
            <p:ph type="title"/>
          </p:nvPr>
        </p:nvSpPr>
        <p:spPr>
          <a:xfrm>
            <a:off x="607534" y="274098"/>
            <a:ext cx="7607379" cy="99509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0" name="Google Shape;60;p30"/>
          <p:cNvSpPr txBox="1"/>
          <p:nvPr>
            <p:ph idx="1" type="body"/>
          </p:nvPr>
        </p:nvSpPr>
        <p:spPr>
          <a:xfrm>
            <a:off x="607534" y="1262040"/>
            <a:ext cx="3731337" cy="618506"/>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25"/>
              </a:spcBef>
              <a:spcAft>
                <a:spcPts val="0"/>
              </a:spcAft>
              <a:buClr>
                <a:schemeClr val="dk1"/>
              </a:buClr>
              <a:buSzPts val="1736"/>
              <a:buNone/>
              <a:defRPr b="1" sz="1736"/>
            </a:lvl1pPr>
            <a:lvl2pPr indent="-228600" lvl="1" marL="914400" algn="l">
              <a:lnSpc>
                <a:spcPct val="90000"/>
              </a:lnSpc>
              <a:spcBef>
                <a:spcPts val="363"/>
              </a:spcBef>
              <a:spcAft>
                <a:spcPts val="0"/>
              </a:spcAft>
              <a:buClr>
                <a:schemeClr val="dk1"/>
              </a:buClr>
              <a:buSzPts val="1447"/>
              <a:buNone/>
              <a:defRPr b="1" sz="1447"/>
            </a:lvl2pPr>
            <a:lvl3pPr indent="-228600" lvl="2" marL="1371600" algn="l">
              <a:lnSpc>
                <a:spcPct val="90000"/>
              </a:lnSpc>
              <a:spcBef>
                <a:spcPts val="363"/>
              </a:spcBef>
              <a:spcAft>
                <a:spcPts val="0"/>
              </a:spcAft>
              <a:buClr>
                <a:schemeClr val="dk1"/>
              </a:buClr>
              <a:buSzPts val="1302"/>
              <a:buNone/>
              <a:defRPr b="1" sz="1302"/>
            </a:lvl3pPr>
            <a:lvl4pPr indent="-228600" lvl="3" marL="1828800" algn="l">
              <a:lnSpc>
                <a:spcPct val="90000"/>
              </a:lnSpc>
              <a:spcBef>
                <a:spcPts val="363"/>
              </a:spcBef>
              <a:spcAft>
                <a:spcPts val="0"/>
              </a:spcAft>
              <a:buClr>
                <a:schemeClr val="dk1"/>
              </a:buClr>
              <a:buSzPts val="1157"/>
              <a:buNone/>
              <a:defRPr b="1" sz="1157"/>
            </a:lvl4pPr>
            <a:lvl5pPr indent="-228600" lvl="4" marL="2286000" algn="l">
              <a:lnSpc>
                <a:spcPct val="90000"/>
              </a:lnSpc>
              <a:spcBef>
                <a:spcPts val="363"/>
              </a:spcBef>
              <a:spcAft>
                <a:spcPts val="0"/>
              </a:spcAft>
              <a:buClr>
                <a:schemeClr val="dk1"/>
              </a:buClr>
              <a:buSzPts val="1157"/>
              <a:buNone/>
              <a:defRPr b="1" sz="1157"/>
            </a:lvl5pPr>
            <a:lvl6pPr indent="-228600" lvl="5" marL="2743200" algn="l">
              <a:lnSpc>
                <a:spcPct val="90000"/>
              </a:lnSpc>
              <a:spcBef>
                <a:spcPts val="362"/>
              </a:spcBef>
              <a:spcAft>
                <a:spcPts val="0"/>
              </a:spcAft>
              <a:buClr>
                <a:schemeClr val="dk1"/>
              </a:buClr>
              <a:buSzPts val="1157"/>
              <a:buNone/>
              <a:defRPr b="1" sz="1157"/>
            </a:lvl6pPr>
            <a:lvl7pPr indent="-228600" lvl="6" marL="3200400" algn="l">
              <a:lnSpc>
                <a:spcPct val="90000"/>
              </a:lnSpc>
              <a:spcBef>
                <a:spcPts val="362"/>
              </a:spcBef>
              <a:spcAft>
                <a:spcPts val="0"/>
              </a:spcAft>
              <a:buClr>
                <a:schemeClr val="dk1"/>
              </a:buClr>
              <a:buSzPts val="1157"/>
              <a:buNone/>
              <a:defRPr b="1" sz="1157"/>
            </a:lvl7pPr>
            <a:lvl8pPr indent="-228600" lvl="7" marL="3657600" algn="l">
              <a:lnSpc>
                <a:spcPct val="90000"/>
              </a:lnSpc>
              <a:spcBef>
                <a:spcPts val="362"/>
              </a:spcBef>
              <a:spcAft>
                <a:spcPts val="0"/>
              </a:spcAft>
              <a:buClr>
                <a:schemeClr val="dk1"/>
              </a:buClr>
              <a:buSzPts val="1157"/>
              <a:buNone/>
              <a:defRPr b="1" sz="1157"/>
            </a:lvl8pPr>
            <a:lvl9pPr indent="-228600" lvl="8" marL="4114800" algn="l">
              <a:lnSpc>
                <a:spcPct val="90000"/>
              </a:lnSpc>
              <a:spcBef>
                <a:spcPts val="362"/>
              </a:spcBef>
              <a:spcAft>
                <a:spcPts val="0"/>
              </a:spcAft>
              <a:buClr>
                <a:schemeClr val="dk1"/>
              </a:buClr>
              <a:buSzPts val="1157"/>
              <a:buNone/>
              <a:defRPr b="1" sz="1157"/>
            </a:lvl9pPr>
          </a:lstStyle>
          <a:p/>
        </p:txBody>
      </p:sp>
      <p:sp>
        <p:nvSpPr>
          <p:cNvPr id="61" name="Google Shape;61;p30"/>
          <p:cNvSpPr txBox="1"/>
          <p:nvPr>
            <p:ph idx="2" type="body"/>
          </p:nvPr>
        </p:nvSpPr>
        <p:spPr>
          <a:xfrm>
            <a:off x="607534" y="1880546"/>
            <a:ext cx="3731337" cy="27660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25"/>
              </a:spcBef>
              <a:spcAft>
                <a:spcPts val="0"/>
              </a:spcAft>
              <a:buClr>
                <a:schemeClr val="dk1"/>
              </a:buClr>
              <a:buSzPts val="1800"/>
              <a:buChar char="•"/>
              <a:defRPr/>
            </a:lvl1pPr>
            <a:lvl2pPr indent="-342900" lvl="1" marL="914400" algn="l">
              <a:lnSpc>
                <a:spcPct val="90000"/>
              </a:lnSpc>
              <a:spcBef>
                <a:spcPts val="363"/>
              </a:spcBef>
              <a:spcAft>
                <a:spcPts val="0"/>
              </a:spcAft>
              <a:buClr>
                <a:schemeClr val="dk1"/>
              </a:buClr>
              <a:buSzPts val="1800"/>
              <a:buChar char="•"/>
              <a:defRPr/>
            </a:lvl2pPr>
            <a:lvl3pPr indent="-342900" lvl="2" marL="1371600" algn="l">
              <a:lnSpc>
                <a:spcPct val="90000"/>
              </a:lnSpc>
              <a:spcBef>
                <a:spcPts val="363"/>
              </a:spcBef>
              <a:spcAft>
                <a:spcPts val="0"/>
              </a:spcAft>
              <a:buClr>
                <a:schemeClr val="dk1"/>
              </a:buClr>
              <a:buSzPts val="1800"/>
              <a:buChar char="•"/>
              <a:defRPr/>
            </a:lvl3pPr>
            <a:lvl4pPr indent="-342900" lvl="3" marL="1828800" algn="l">
              <a:lnSpc>
                <a:spcPct val="90000"/>
              </a:lnSpc>
              <a:spcBef>
                <a:spcPts val="363"/>
              </a:spcBef>
              <a:spcAft>
                <a:spcPts val="0"/>
              </a:spcAft>
              <a:buClr>
                <a:schemeClr val="dk1"/>
              </a:buClr>
              <a:buSzPts val="1800"/>
              <a:buChar char="•"/>
              <a:defRPr/>
            </a:lvl4pPr>
            <a:lvl5pPr indent="-342900" lvl="4" marL="2286000" algn="l">
              <a:lnSpc>
                <a:spcPct val="90000"/>
              </a:lnSpc>
              <a:spcBef>
                <a:spcPts val="363"/>
              </a:spcBef>
              <a:spcAft>
                <a:spcPts val="0"/>
              </a:spcAft>
              <a:buClr>
                <a:schemeClr val="dk1"/>
              </a:buClr>
              <a:buSzPts val="1800"/>
              <a:buChar char="•"/>
              <a:defRPr/>
            </a:lvl5pPr>
            <a:lvl6pPr indent="-342900" lvl="5" marL="2743200" algn="l">
              <a:lnSpc>
                <a:spcPct val="90000"/>
              </a:lnSpc>
              <a:spcBef>
                <a:spcPts val="362"/>
              </a:spcBef>
              <a:spcAft>
                <a:spcPts val="0"/>
              </a:spcAft>
              <a:buClr>
                <a:schemeClr val="dk1"/>
              </a:buClr>
              <a:buSzPts val="1800"/>
              <a:buChar char="•"/>
              <a:defRPr/>
            </a:lvl6pPr>
            <a:lvl7pPr indent="-342900" lvl="6" marL="3200400" algn="l">
              <a:lnSpc>
                <a:spcPct val="90000"/>
              </a:lnSpc>
              <a:spcBef>
                <a:spcPts val="362"/>
              </a:spcBef>
              <a:spcAft>
                <a:spcPts val="0"/>
              </a:spcAft>
              <a:buClr>
                <a:schemeClr val="dk1"/>
              </a:buClr>
              <a:buSzPts val="1800"/>
              <a:buChar char="•"/>
              <a:defRPr/>
            </a:lvl7pPr>
            <a:lvl8pPr indent="-342900" lvl="7" marL="3657600" algn="l">
              <a:lnSpc>
                <a:spcPct val="90000"/>
              </a:lnSpc>
              <a:spcBef>
                <a:spcPts val="362"/>
              </a:spcBef>
              <a:spcAft>
                <a:spcPts val="0"/>
              </a:spcAft>
              <a:buClr>
                <a:schemeClr val="dk1"/>
              </a:buClr>
              <a:buSzPts val="1800"/>
              <a:buChar char="•"/>
              <a:defRPr/>
            </a:lvl8pPr>
            <a:lvl9pPr indent="-342900" lvl="8" marL="4114800" algn="l">
              <a:lnSpc>
                <a:spcPct val="90000"/>
              </a:lnSpc>
              <a:spcBef>
                <a:spcPts val="362"/>
              </a:spcBef>
              <a:spcAft>
                <a:spcPts val="0"/>
              </a:spcAft>
              <a:buClr>
                <a:schemeClr val="dk1"/>
              </a:buClr>
              <a:buSzPts val="1800"/>
              <a:buChar char="•"/>
              <a:defRPr/>
            </a:lvl9pPr>
          </a:lstStyle>
          <a:p/>
        </p:txBody>
      </p:sp>
      <p:sp>
        <p:nvSpPr>
          <p:cNvPr id="62" name="Google Shape;62;p30"/>
          <p:cNvSpPr txBox="1"/>
          <p:nvPr>
            <p:ph idx="3" type="body"/>
          </p:nvPr>
        </p:nvSpPr>
        <p:spPr>
          <a:xfrm>
            <a:off x="4465201" y="1262040"/>
            <a:ext cx="3749713" cy="618506"/>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25"/>
              </a:spcBef>
              <a:spcAft>
                <a:spcPts val="0"/>
              </a:spcAft>
              <a:buClr>
                <a:schemeClr val="dk1"/>
              </a:buClr>
              <a:buSzPts val="1736"/>
              <a:buNone/>
              <a:defRPr b="1" sz="1736"/>
            </a:lvl1pPr>
            <a:lvl2pPr indent="-228600" lvl="1" marL="914400" algn="l">
              <a:lnSpc>
                <a:spcPct val="90000"/>
              </a:lnSpc>
              <a:spcBef>
                <a:spcPts val="363"/>
              </a:spcBef>
              <a:spcAft>
                <a:spcPts val="0"/>
              </a:spcAft>
              <a:buClr>
                <a:schemeClr val="dk1"/>
              </a:buClr>
              <a:buSzPts val="1447"/>
              <a:buNone/>
              <a:defRPr b="1" sz="1447"/>
            </a:lvl2pPr>
            <a:lvl3pPr indent="-228600" lvl="2" marL="1371600" algn="l">
              <a:lnSpc>
                <a:spcPct val="90000"/>
              </a:lnSpc>
              <a:spcBef>
                <a:spcPts val="363"/>
              </a:spcBef>
              <a:spcAft>
                <a:spcPts val="0"/>
              </a:spcAft>
              <a:buClr>
                <a:schemeClr val="dk1"/>
              </a:buClr>
              <a:buSzPts val="1302"/>
              <a:buNone/>
              <a:defRPr b="1" sz="1302"/>
            </a:lvl3pPr>
            <a:lvl4pPr indent="-228600" lvl="3" marL="1828800" algn="l">
              <a:lnSpc>
                <a:spcPct val="90000"/>
              </a:lnSpc>
              <a:spcBef>
                <a:spcPts val="363"/>
              </a:spcBef>
              <a:spcAft>
                <a:spcPts val="0"/>
              </a:spcAft>
              <a:buClr>
                <a:schemeClr val="dk1"/>
              </a:buClr>
              <a:buSzPts val="1157"/>
              <a:buNone/>
              <a:defRPr b="1" sz="1157"/>
            </a:lvl4pPr>
            <a:lvl5pPr indent="-228600" lvl="4" marL="2286000" algn="l">
              <a:lnSpc>
                <a:spcPct val="90000"/>
              </a:lnSpc>
              <a:spcBef>
                <a:spcPts val="363"/>
              </a:spcBef>
              <a:spcAft>
                <a:spcPts val="0"/>
              </a:spcAft>
              <a:buClr>
                <a:schemeClr val="dk1"/>
              </a:buClr>
              <a:buSzPts val="1157"/>
              <a:buNone/>
              <a:defRPr b="1" sz="1157"/>
            </a:lvl5pPr>
            <a:lvl6pPr indent="-228600" lvl="5" marL="2743200" algn="l">
              <a:lnSpc>
                <a:spcPct val="90000"/>
              </a:lnSpc>
              <a:spcBef>
                <a:spcPts val="362"/>
              </a:spcBef>
              <a:spcAft>
                <a:spcPts val="0"/>
              </a:spcAft>
              <a:buClr>
                <a:schemeClr val="dk1"/>
              </a:buClr>
              <a:buSzPts val="1157"/>
              <a:buNone/>
              <a:defRPr b="1" sz="1157"/>
            </a:lvl6pPr>
            <a:lvl7pPr indent="-228600" lvl="6" marL="3200400" algn="l">
              <a:lnSpc>
                <a:spcPct val="90000"/>
              </a:lnSpc>
              <a:spcBef>
                <a:spcPts val="362"/>
              </a:spcBef>
              <a:spcAft>
                <a:spcPts val="0"/>
              </a:spcAft>
              <a:buClr>
                <a:schemeClr val="dk1"/>
              </a:buClr>
              <a:buSzPts val="1157"/>
              <a:buNone/>
              <a:defRPr b="1" sz="1157"/>
            </a:lvl7pPr>
            <a:lvl8pPr indent="-228600" lvl="7" marL="3657600" algn="l">
              <a:lnSpc>
                <a:spcPct val="90000"/>
              </a:lnSpc>
              <a:spcBef>
                <a:spcPts val="362"/>
              </a:spcBef>
              <a:spcAft>
                <a:spcPts val="0"/>
              </a:spcAft>
              <a:buClr>
                <a:schemeClr val="dk1"/>
              </a:buClr>
              <a:buSzPts val="1157"/>
              <a:buNone/>
              <a:defRPr b="1" sz="1157"/>
            </a:lvl8pPr>
            <a:lvl9pPr indent="-228600" lvl="8" marL="4114800" algn="l">
              <a:lnSpc>
                <a:spcPct val="90000"/>
              </a:lnSpc>
              <a:spcBef>
                <a:spcPts val="362"/>
              </a:spcBef>
              <a:spcAft>
                <a:spcPts val="0"/>
              </a:spcAft>
              <a:buClr>
                <a:schemeClr val="dk1"/>
              </a:buClr>
              <a:buSzPts val="1157"/>
              <a:buNone/>
              <a:defRPr b="1" sz="1157"/>
            </a:lvl9pPr>
          </a:lstStyle>
          <a:p/>
        </p:txBody>
      </p:sp>
      <p:sp>
        <p:nvSpPr>
          <p:cNvPr id="63" name="Google Shape;63;p30"/>
          <p:cNvSpPr txBox="1"/>
          <p:nvPr>
            <p:ph idx="4" type="body"/>
          </p:nvPr>
        </p:nvSpPr>
        <p:spPr>
          <a:xfrm>
            <a:off x="4465201" y="1880546"/>
            <a:ext cx="3749713" cy="27660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25"/>
              </a:spcBef>
              <a:spcAft>
                <a:spcPts val="0"/>
              </a:spcAft>
              <a:buClr>
                <a:schemeClr val="dk1"/>
              </a:buClr>
              <a:buSzPts val="1800"/>
              <a:buChar char="•"/>
              <a:defRPr/>
            </a:lvl1pPr>
            <a:lvl2pPr indent="-342900" lvl="1" marL="914400" algn="l">
              <a:lnSpc>
                <a:spcPct val="90000"/>
              </a:lnSpc>
              <a:spcBef>
                <a:spcPts val="363"/>
              </a:spcBef>
              <a:spcAft>
                <a:spcPts val="0"/>
              </a:spcAft>
              <a:buClr>
                <a:schemeClr val="dk1"/>
              </a:buClr>
              <a:buSzPts val="1800"/>
              <a:buChar char="•"/>
              <a:defRPr/>
            </a:lvl2pPr>
            <a:lvl3pPr indent="-342900" lvl="2" marL="1371600" algn="l">
              <a:lnSpc>
                <a:spcPct val="90000"/>
              </a:lnSpc>
              <a:spcBef>
                <a:spcPts val="363"/>
              </a:spcBef>
              <a:spcAft>
                <a:spcPts val="0"/>
              </a:spcAft>
              <a:buClr>
                <a:schemeClr val="dk1"/>
              </a:buClr>
              <a:buSzPts val="1800"/>
              <a:buChar char="•"/>
              <a:defRPr/>
            </a:lvl3pPr>
            <a:lvl4pPr indent="-342900" lvl="3" marL="1828800" algn="l">
              <a:lnSpc>
                <a:spcPct val="90000"/>
              </a:lnSpc>
              <a:spcBef>
                <a:spcPts val="363"/>
              </a:spcBef>
              <a:spcAft>
                <a:spcPts val="0"/>
              </a:spcAft>
              <a:buClr>
                <a:schemeClr val="dk1"/>
              </a:buClr>
              <a:buSzPts val="1800"/>
              <a:buChar char="•"/>
              <a:defRPr/>
            </a:lvl4pPr>
            <a:lvl5pPr indent="-342900" lvl="4" marL="2286000" algn="l">
              <a:lnSpc>
                <a:spcPct val="90000"/>
              </a:lnSpc>
              <a:spcBef>
                <a:spcPts val="363"/>
              </a:spcBef>
              <a:spcAft>
                <a:spcPts val="0"/>
              </a:spcAft>
              <a:buClr>
                <a:schemeClr val="dk1"/>
              </a:buClr>
              <a:buSzPts val="1800"/>
              <a:buChar char="•"/>
              <a:defRPr/>
            </a:lvl5pPr>
            <a:lvl6pPr indent="-342900" lvl="5" marL="2743200" algn="l">
              <a:lnSpc>
                <a:spcPct val="90000"/>
              </a:lnSpc>
              <a:spcBef>
                <a:spcPts val="362"/>
              </a:spcBef>
              <a:spcAft>
                <a:spcPts val="0"/>
              </a:spcAft>
              <a:buClr>
                <a:schemeClr val="dk1"/>
              </a:buClr>
              <a:buSzPts val="1800"/>
              <a:buChar char="•"/>
              <a:defRPr/>
            </a:lvl6pPr>
            <a:lvl7pPr indent="-342900" lvl="6" marL="3200400" algn="l">
              <a:lnSpc>
                <a:spcPct val="90000"/>
              </a:lnSpc>
              <a:spcBef>
                <a:spcPts val="362"/>
              </a:spcBef>
              <a:spcAft>
                <a:spcPts val="0"/>
              </a:spcAft>
              <a:buClr>
                <a:schemeClr val="dk1"/>
              </a:buClr>
              <a:buSzPts val="1800"/>
              <a:buChar char="•"/>
              <a:defRPr/>
            </a:lvl7pPr>
            <a:lvl8pPr indent="-342900" lvl="7" marL="3657600" algn="l">
              <a:lnSpc>
                <a:spcPct val="90000"/>
              </a:lnSpc>
              <a:spcBef>
                <a:spcPts val="362"/>
              </a:spcBef>
              <a:spcAft>
                <a:spcPts val="0"/>
              </a:spcAft>
              <a:buClr>
                <a:schemeClr val="dk1"/>
              </a:buClr>
              <a:buSzPts val="1800"/>
              <a:buChar char="•"/>
              <a:defRPr/>
            </a:lvl8pPr>
            <a:lvl9pPr indent="-342900" lvl="8" marL="4114800" algn="l">
              <a:lnSpc>
                <a:spcPct val="90000"/>
              </a:lnSpc>
              <a:spcBef>
                <a:spcPts val="362"/>
              </a:spcBef>
              <a:spcAft>
                <a:spcPts val="0"/>
              </a:spcAft>
              <a:buClr>
                <a:schemeClr val="dk1"/>
              </a:buClr>
              <a:buSzPts val="1800"/>
              <a:buChar char="•"/>
              <a:defRPr/>
            </a:lvl9pPr>
          </a:lstStyle>
          <a:p/>
        </p:txBody>
      </p:sp>
      <p:sp>
        <p:nvSpPr>
          <p:cNvPr id="64" name="Google Shape;64;p30"/>
          <p:cNvSpPr txBox="1"/>
          <p:nvPr>
            <p:ph idx="10" type="dt"/>
          </p:nvPr>
        </p:nvSpPr>
        <p:spPr>
          <a:xfrm>
            <a:off x="606425" y="4772025"/>
            <a:ext cx="1984375"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8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0"/>
          <p:cNvSpPr txBox="1"/>
          <p:nvPr>
            <p:ph idx="11" type="ftr"/>
          </p:nvPr>
        </p:nvSpPr>
        <p:spPr>
          <a:xfrm>
            <a:off x="2921000" y="4772025"/>
            <a:ext cx="297815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0"/>
          <p:cNvSpPr txBox="1"/>
          <p:nvPr>
            <p:ph idx="12" type="sldNum"/>
          </p:nvPr>
        </p:nvSpPr>
        <p:spPr>
          <a:xfrm>
            <a:off x="6229350" y="4772025"/>
            <a:ext cx="1984375"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606425" y="274637"/>
            <a:ext cx="7607300" cy="99377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31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31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31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31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31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31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31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31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3100" u="none" cap="none" strike="noStrike">
                <a:solidFill>
                  <a:schemeClr val="dk1"/>
                </a:solidFill>
                <a:latin typeface="Calibri"/>
                <a:ea typeface="Calibri"/>
                <a:cs typeface="Calibri"/>
                <a:sym typeface="Calibri"/>
              </a:defRPr>
            </a:lvl9pPr>
          </a:lstStyle>
          <a:p/>
        </p:txBody>
      </p:sp>
      <p:sp>
        <p:nvSpPr>
          <p:cNvPr id="7" name="Google Shape;7;p21"/>
          <p:cNvSpPr txBox="1"/>
          <p:nvPr>
            <p:ph idx="1" type="body"/>
          </p:nvPr>
        </p:nvSpPr>
        <p:spPr>
          <a:xfrm>
            <a:off x="606425" y="1370012"/>
            <a:ext cx="7607300" cy="3267075"/>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2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36550" lvl="1" marL="914400" marR="0" rtl="0" algn="l">
              <a:lnSpc>
                <a:spcPct val="90000"/>
              </a:lnSpc>
              <a:spcBef>
                <a:spcPts val="363"/>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2pPr>
            <a:lvl3pPr indent="-317500" lvl="2" marL="1371600" marR="0" rtl="0" algn="l">
              <a:lnSpc>
                <a:spcPct val="90000"/>
              </a:lnSpc>
              <a:spcBef>
                <a:spcPts val="363"/>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63"/>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63"/>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1276" lvl="5" marL="2743200" marR="0" rtl="0" algn="l">
              <a:lnSpc>
                <a:spcPct val="90000"/>
              </a:lnSpc>
              <a:spcBef>
                <a:spcPts val="362"/>
              </a:spcBef>
              <a:spcAft>
                <a:spcPts val="0"/>
              </a:spcAft>
              <a:buClr>
                <a:schemeClr val="dk1"/>
              </a:buClr>
              <a:buSzPts val="1302"/>
              <a:buFont typeface="Arial"/>
              <a:buChar char="•"/>
              <a:defRPr b="0" i="0" sz="1302" u="none" cap="none" strike="noStrike">
                <a:solidFill>
                  <a:schemeClr val="dk1"/>
                </a:solidFill>
                <a:latin typeface="Calibri"/>
                <a:ea typeface="Calibri"/>
                <a:cs typeface="Calibri"/>
                <a:sym typeface="Calibri"/>
              </a:defRPr>
            </a:lvl6pPr>
            <a:lvl7pPr indent="-311276" lvl="6" marL="3200400" marR="0" rtl="0" algn="l">
              <a:lnSpc>
                <a:spcPct val="90000"/>
              </a:lnSpc>
              <a:spcBef>
                <a:spcPts val="362"/>
              </a:spcBef>
              <a:spcAft>
                <a:spcPts val="0"/>
              </a:spcAft>
              <a:buClr>
                <a:schemeClr val="dk1"/>
              </a:buClr>
              <a:buSzPts val="1302"/>
              <a:buFont typeface="Arial"/>
              <a:buChar char="•"/>
              <a:defRPr b="0" i="0" sz="1302" u="none" cap="none" strike="noStrike">
                <a:solidFill>
                  <a:schemeClr val="dk1"/>
                </a:solidFill>
                <a:latin typeface="Calibri"/>
                <a:ea typeface="Calibri"/>
                <a:cs typeface="Calibri"/>
                <a:sym typeface="Calibri"/>
              </a:defRPr>
            </a:lvl7pPr>
            <a:lvl8pPr indent="-311277" lvl="7" marL="3657600" marR="0" rtl="0" algn="l">
              <a:lnSpc>
                <a:spcPct val="90000"/>
              </a:lnSpc>
              <a:spcBef>
                <a:spcPts val="362"/>
              </a:spcBef>
              <a:spcAft>
                <a:spcPts val="0"/>
              </a:spcAft>
              <a:buClr>
                <a:schemeClr val="dk1"/>
              </a:buClr>
              <a:buSzPts val="1302"/>
              <a:buFont typeface="Arial"/>
              <a:buChar char="•"/>
              <a:defRPr b="0" i="0" sz="1302" u="none" cap="none" strike="noStrike">
                <a:solidFill>
                  <a:schemeClr val="dk1"/>
                </a:solidFill>
                <a:latin typeface="Calibri"/>
                <a:ea typeface="Calibri"/>
                <a:cs typeface="Calibri"/>
                <a:sym typeface="Calibri"/>
              </a:defRPr>
            </a:lvl8pPr>
            <a:lvl9pPr indent="-311277" lvl="8" marL="4114800" marR="0" rtl="0" algn="l">
              <a:lnSpc>
                <a:spcPct val="90000"/>
              </a:lnSpc>
              <a:spcBef>
                <a:spcPts val="362"/>
              </a:spcBef>
              <a:spcAft>
                <a:spcPts val="0"/>
              </a:spcAft>
              <a:buClr>
                <a:schemeClr val="dk1"/>
              </a:buClr>
              <a:buSzPts val="1302"/>
              <a:buFont typeface="Arial"/>
              <a:buChar char="•"/>
              <a:defRPr b="0" i="0" sz="1302" u="none" cap="none" strike="noStrike">
                <a:solidFill>
                  <a:schemeClr val="dk1"/>
                </a:solidFill>
                <a:latin typeface="Calibri"/>
                <a:ea typeface="Calibri"/>
                <a:cs typeface="Calibri"/>
                <a:sym typeface="Calibri"/>
              </a:defRPr>
            </a:lvl9pPr>
          </a:lstStyle>
          <a:p/>
        </p:txBody>
      </p:sp>
      <p:sp>
        <p:nvSpPr>
          <p:cNvPr id="8" name="Google Shape;8;p21"/>
          <p:cNvSpPr txBox="1"/>
          <p:nvPr>
            <p:ph idx="10" type="dt"/>
          </p:nvPr>
        </p:nvSpPr>
        <p:spPr>
          <a:xfrm>
            <a:off x="606425" y="4772025"/>
            <a:ext cx="1984375" cy="2730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1"/>
          <p:cNvSpPr txBox="1"/>
          <p:nvPr>
            <p:ph idx="11" type="ftr"/>
          </p:nvPr>
        </p:nvSpPr>
        <p:spPr>
          <a:xfrm>
            <a:off x="2921000" y="4772025"/>
            <a:ext cx="2978150" cy="2730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1"/>
          <p:cNvSpPr txBox="1"/>
          <p:nvPr>
            <p:ph idx="12" type="sldNum"/>
          </p:nvPr>
        </p:nvSpPr>
        <p:spPr>
          <a:xfrm>
            <a:off x="6229350" y="4772025"/>
            <a:ext cx="1984375" cy="2730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800"/>
              <a:buFont typeface="Calibri"/>
              <a:buNone/>
              <a:defRPr b="0" i="0" sz="8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1.jpg"/><Relationship Id="rId11" Type="http://schemas.openxmlformats.org/officeDocument/2006/relationships/image" Target="../media/image22.png"/><Relationship Id="rId10" Type="http://schemas.openxmlformats.org/officeDocument/2006/relationships/image" Target="../media/image19.png"/><Relationship Id="rId9" Type="http://schemas.openxmlformats.org/officeDocument/2006/relationships/image" Target="../media/image21.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3.png"/><Relationship Id="rId8"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hyperlink" Target="https://www.health-data-hub.fr/" TargetMode="External"/><Relationship Id="rId5" Type="http://schemas.openxmlformats.org/officeDocument/2006/relationships/hyperlink" Target="https://www.demarches-simplifiees.fr/commencer/soumission-d-un-projet-de-recherche-etude-ou-evalu" TargetMode="External"/><Relationship Id="rId6" Type="http://schemas.openxmlformats.org/officeDocument/2006/relationships/image" Target="../media/image4.png"/><Relationship Id="rId7"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hyperlink" Target="https://www.legifrance.gouv.fr/loda/id/JORFTEXT000035268202" TargetMode="External"/><Relationship Id="rId5" Type="http://schemas.openxmlformats.org/officeDocument/2006/relationships/hyperlink" Target="https://www.legifrance.gouv.fr/codes/article_lc/LEGIARTI00004389411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hyperlink" Target="https://www.cnil.fr/fr/outil-pia-telechargez-et-installez-le-logiciel-de-la-cnil" TargetMode="External"/><Relationship Id="rId6" Type="http://schemas.openxmlformats.org/officeDocument/2006/relationships/hyperlink" Target="https://www.cnil.fr/sites/default/files/atoms/files/cnil-pia-1-fr-methode.pdfthode.pdf" TargetMode="External"/><Relationship Id="rId7" Type="http://schemas.openxmlformats.org/officeDocument/2006/relationships/hyperlink" Target="https://www.cnil.fr/sites/default/files/atoms/files/cnil-pia-2-fr-modeles.pdf" TargetMode="External"/><Relationship Id="rId8" Type="http://schemas.openxmlformats.org/officeDocument/2006/relationships/hyperlink" Target="https://www.cnil.fr/sites/default/files/atoms/files/cnil-pia-captoo-fr.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30.png"/><Relationship Id="rId6" Type="http://schemas.openxmlformats.org/officeDocument/2006/relationships/hyperlink" Target="https://www.cnil.fr/fr/reglement-europeen-protection-donnees/chapitre3#Article14" TargetMode="External"/><Relationship Id="rId7" Type="http://schemas.openxmlformats.org/officeDocument/2006/relationships/hyperlink" Target="https://www.health-data-hub.fr/proje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hyperlink" Target="https://www.cnil.fr/fr/declarer-un-fichier" TargetMode="External"/><Relationship Id="rId11" Type="http://schemas.openxmlformats.org/officeDocument/2006/relationships/image" Target="../media/image23.png"/><Relationship Id="rId10" Type="http://schemas.openxmlformats.org/officeDocument/2006/relationships/image" Target="../media/image35.png"/><Relationship Id="rId12" Type="http://schemas.openxmlformats.org/officeDocument/2006/relationships/image" Target="../media/image4.png"/><Relationship Id="rId9" Type="http://schemas.openxmlformats.org/officeDocument/2006/relationships/hyperlink" Target="https://www.health-data-hub.fr/projets" TargetMode="External"/><Relationship Id="rId5" Type="http://schemas.openxmlformats.org/officeDocument/2006/relationships/image" Target="../media/image32.png"/><Relationship Id="rId6" Type="http://schemas.openxmlformats.org/officeDocument/2006/relationships/image" Target="../media/image34.jpg"/><Relationship Id="rId7" Type="http://schemas.openxmlformats.org/officeDocument/2006/relationships/image" Target="../media/image39.png"/><Relationship Id="rId8" Type="http://schemas.openxmlformats.org/officeDocument/2006/relationships/hyperlink" Target="https://www.health-data-hub.fr/enregistrer-proj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hyperlink" Target="https://www.legifrance.gouv.fr/jorf/id/JORFTEXT000048194078" TargetMode="External"/><Relationship Id="rId9" Type="http://schemas.openxmlformats.org/officeDocument/2006/relationships/image" Target="../media/image4.png"/><Relationship Id="rId5" Type="http://schemas.openxmlformats.org/officeDocument/2006/relationships/hyperlink" Target="https://www.cnil.fr/fr/saisir-la-cnil/contacter-la-cnil-standard-et-permanences-telephoniques" TargetMode="External"/><Relationship Id="rId6" Type="http://schemas.openxmlformats.org/officeDocument/2006/relationships/hyperlink" Target="https://www.cnil.fr/fr/traitements-declaration-conformite?field_norme_numerotation_type_value%5B0%5D=6" TargetMode="External"/><Relationship Id="rId7" Type="http://schemas.openxmlformats.org/officeDocument/2006/relationships/hyperlink" Target="https://www.health-data-hub.fr/contact" TargetMode="External"/><Relationship Id="rId8" Type="http://schemas.openxmlformats.org/officeDocument/2006/relationships/hyperlink" Target="https://entraide.health-data-hub.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hyperlink" Target="https://www.health-data-hub.fr/sites/default/files/2021-06/20210510-%20Guide%20p%C3%A9dagogique%20sur%20les%20proc%C3%A9dures%20d%27acc%C3%A8s%20aux%20donn%C3%A9es%20de%20sant%C3%A9%20en%20France%20-%20Slides.pdf" TargetMode="External"/><Relationship Id="rId6" Type="http://schemas.openxmlformats.org/officeDocument/2006/relationships/hyperlink" Target="https://www.cnil.fr/fr/les-bases-legales/interet-legitime" TargetMode="External"/><Relationship Id="rId7" Type="http://schemas.openxmlformats.org/officeDocument/2006/relationships/hyperlink" Target="https://www.cnil.fr/fr/declaration/methodologie-de-reference-08-recherches-etudes-ou-evaluations-necessitant-lacces-aux-donnees-de-la-base-principale-du-snds-par" TargetMode="External"/><Relationship Id="rId8" Type="http://schemas.openxmlformats.org/officeDocument/2006/relationships/hyperlink" Target="https://www.legifrance.gouv.fr/jorf/id/JORFTEXT00004819411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hyperlink" Target="https://www.health-data-hub.fr/sites/default/files/2023-02/202302-Engagement%20de%20conformite%CC%81%20au%20ree%CC%81fentiel.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hyperlink" Target="https://www.legifrance.gouv.fr/codes/article_lc/LEGIARTI000043894115" TargetMode="External"/><Relationship Id="rId5" Type="http://schemas.openxmlformats.org/officeDocument/2006/relationships/hyperlink" Target="https://www.health-data-hub.fr/depot" TargetMode="External"/><Relationship Id="rId6" Type="http://schemas.openxmlformats.org/officeDocument/2006/relationships/hyperlink" Target="https://www.health-data-hub.fr/projets" TargetMode="External"/><Relationship Id="rId7"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hyperlink" Target="https://www.legifrance.gouv.fr/loda/id/JORFTEXT000034265125/" TargetMode="External"/><Relationship Id="rId5" Type="http://schemas.openxmlformats.org/officeDocument/2006/relationships/hyperlink" Target="https://www.health-data-hub.fr/sites/default/files/2023-02/202302-Engagement%20de%20conformite%CC%81%20au%20ree%CC%81fentiel.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hyperlink" Target="https://www.health-data-hub.fr/" TargetMode="External"/><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27.png"/><Relationship Id="rId5" Type="http://schemas.openxmlformats.org/officeDocument/2006/relationships/slide" Target="/ppt/slides/slide11.xml"/><Relationship Id="rId6" Type="http://schemas.openxmlformats.org/officeDocument/2006/relationships/slide" Target="/ppt/slides/slide14.xml"/><Relationship Id="rId7" Type="http://schemas.openxmlformats.org/officeDocument/2006/relationships/slide" Target="/ppt/slides/slide15.xml"/><Relationship Id="rId8" Type="http://schemas.openxmlformats.org/officeDocument/2006/relationships/slide" Target="/ppt/slides/slide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3175" y="4762"/>
            <a:ext cx="8813800" cy="5143500"/>
          </a:xfrm>
          <a:prstGeom prst="rect">
            <a:avLst/>
          </a:prstGeom>
          <a:noFill/>
          <a:ln>
            <a:noFill/>
          </a:ln>
        </p:spPr>
      </p:pic>
      <p:sp>
        <p:nvSpPr>
          <p:cNvPr descr="&quot;&quot;" id="85" name="Google Shape;85;p1"/>
          <p:cNvSpPr/>
          <p:nvPr/>
        </p:nvSpPr>
        <p:spPr>
          <a:xfrm>
            <a:off x="1587" y="0"/>
            <a:ext cx="8816975" cy="51482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1"/>
          <p:cNvSpPr txBox="1"/>
          <p:nvPr/>
        </p:nvSpPr>
        <p:spPr>
          <a:xfrm>
            <a:off x="390525" y="3513137"/>
            <a:ext cx="4019700" cy="104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GUIDE PÉDAGOGIQUE</a:t>
            </a:r>
            <a:endParaRPr b="0" i="0" sz="2400" u="none" cap="none" strike="noStrike">
              <a:solidFill>
                <a:srgbClr val="223281"/>
              </a:solidFill>
              <a:latin typeface="Poppins"/>
              <a:ea typeface="Poppins"/>
              <a:cs typeface="Poppins"/>
              <a:sym typeface="Poppins"/>
            </a:endParaRPr>
          </a:p>
          <a:p>
            <a:pPr indent="0" lvl="0" marL="0" marR="0" rtl="0" algn="l">
              <a:lnSpc>
                <a:spcPct val="100000"/>
              </a:lnSpc>
              <a:spcBef>
                <a:spcPts val="200"/>
              </a:spcBef>
              <a:spcAft>
                <a:spcPts val="0"/>
              </a:spcAft>
              <a:buClr>
                <a:srgbClr val="3DAD56"/>
              </a:buClr>
              <a:buSzPts val="1800"/>
              <a:buFont typeface="Poppins"/>
              <a:buNone/>
            </a:pPr>
            <a:r>
              <a:rPr b="1" i="0" lang="en-US" sz="1800" u="none" cap="none" strike="noStrike">
                <a:solidFill>
                  <a:srgbClr val="3DAD56"/>
                </a:solidFill>
                <a:latin typeface="Poppins"/>
                <a:ea typeface="Poppins"/>
                <a:cs typeface="Poppins"/>
                <a:sym typeface="Poppins"/>
              </a:rPr>
              <a:t>Procédure simplifiée </a:t>
            </a:r>
            <a:br>
              <a:rPr b="1" i="0" lang="en-US" sz="1800" u="none" cap="none" strike="noStrike">
                <a:solidFill>
                  <a:srgbClr val="3DAD56"/>
                </a:solidFill>
                <a:latin typeface="Poppins"/>
                <a:ea typeface="Poppins"/>
                <a:cs typeface="Poppins"/>
                <a:sym typeface="Poppins"/>
              </a:rPr>
            </a:br>
            <a:r>
              <a:rPr b="1" i="0" lang="en-US" sz="1800" u="none" cap="none" strike="noStrike">
                <a:solidFill>
                  <a:srgbClr val="3DAD56"/>
                </a:solidFill>
                <a:latin typeface="Poppins"/>
                <a:ea typeface="Poppins"/>
                <a:cs typeface="Poppins"/>
                <a:sym typeface="Poppins"/>
              </a:rPr>
              <a:t>MR-008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pic>
        <p:nvPicPr>
          <p:cNvPr id="245" name="Google Shape;245;g29b2dbd12a3_0_3"/>
          <p:cNvPicPr preferRelativeResize="0"/>
          <p:nvPr/>
        </p:nvPicPr>
        <p:blipFill rotWithShape="1">
          <a:blip r:embed="rId3">
            <a:alphaModFix/>
          </a:blip>
          <a:srcRect b="0" l="0" r="0" t="0"/>
          <a:stretch/>
        </p:blipFill>
        <p:spPr>
          <a:xfrm>
            <a:off x="9567" y="0"/>
            <a:ext cx="8801014" cy="5148249"/>
          </a:xfrm>
          <a:prstGeom prst="rect">
            <a:avLst/>
          </a:prstGeom>
          <a:noFill/>
          <a:ln>
            <a:noFill/>
          </a:ln>
        </p:spPr>
      </p:pic>
      <p:pic>
        <p:nvPicPr>
          <p:cNvPr descr="Une image contenant Graphique&#10;&#10;Description générée automatiquement" id="246" name="Google Shape;246;g29b2dbd12a3_0_3"/>
          <p:cNvPicPr preferRelativeResize="0"/>
          <p:nvPr/>
        </p:nvPicPr>
        <p:blipFill rotWithShape="1">
          <a:blip r:embed="rId4">
            <a:alphaModFix/>
          </a:blip>
          <a:srcRect b="0" l="0" r="177" t="0"/>
          <a:stretch/>
        </p:blipFill>
        <p:spPr>
          <a:xfrm>
            <a:off x="-7325" y="788"/>
            <a:ext cx="8820150" cy="5146674"/>
          </a:xfrm>
          <a:prstGeom prst="rect">
            <a:avLst/>
          </a:prstGeom>
          <a:noFill/>
          <a:ln>
            <a:noFill/>
          </a:ln>
        </p:spPr>
      </p:pic>
      <p:sp>
        <p:nvSpPr>
          <p:cNvPr id="247" name="Google Shape;247;g29b2dbd12a3_0_3"/>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10</a:t>
            </a:r>
            <a:endParaRPr b="0" i="0" sz="1400" u="none" cap="none" strike="noStrike">
              <a:solidFill>
                <a:srgbClr val="000000"/>
              </a:solidFill>
              <a:latin typeface="Arial"/>
              <a:ea typeface="Arial"/>
              <a:cs typeface="Arial"/>
              <a:sym typeface="Arial"/>
            </a:endParaRPr>
          </a:p>
        </p:txBody>
      </p:sp>
      <p:cxnSp>
        <p:nvCxnSpPr>
          <p:cNvPr id="248" name="Google Shape;248;g29b2dbd12a3_0_3"/>
          <p:cNvCxnSpPr/>
          <p:nvPr/>
        </p:nvCxnSpPr>
        <p:spPr>
          <a:xfrm>
            <a:off x="1893887" y="4364037"/>
            <a:ext cx="6499200" cy="0"/>
          </a:xfrm>
          <a:prstGeom prst="straightConnector1">
            <a:avLst/>
          </a:prstGeom>
          <a:noFill/>
          <a:ln cap="flat" cmpd="sng" w="9525">
            <a:solidFill>
              <a:srgbClr val="92D050"/>
            </a:solidFill>
            <a:prstDash val="solid"/>
            <a:miter lim="800000"/>
            <a:headEnd len="sm" w="sm" type="none"/>
            <a:tailEnd len="sm" w="sm" type="none"/>
          </a:ln>
        </p:spPr>
      </p:cxnSp>
      <p:sp>
        <p:nvSpPr>
          <p:cNvPr id="249" name="Google Shape;249;g29b2dbd12a3_0_3"/>
          <p:cNvSpPr txBox="1"/>
          <p:nvPr/>
        </p:nvSpPr>
        <p:spPr>
          <a:xfrm>
            <a:off x="229750" y="248225"/>
            <a:ext cx="8346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PRINCIPALES EXIGENCES LIÉES À L’ORIGINE DES DONNÉES, LEUR NATURE ET LA DURÉE D'ACCÈS (2/2)</a:t>
            </a:r>
            <a:endParaRPr b="1" i="0" sz="2400" u="none" cap="none" strike="noStrike">
              <a:solidFill>
                <a:srgbClr val="223281"/>
              </a:solidFill>
              <a:latin typeface="Poppins"/>
              <a:ea typeface="Poppins"/>
              <a:cs typeface="Poppins"/>
              <a:sym typeface="Poppins"/>
            </a:endParaRPr>
          </a:p>
        </p:txBody>
      </p:sp>
      <p:pic>
        <p:nvPicPr>
          <p:cNvPr id="250" name="Google Shape;250;g29b2dbd12a3_0_3"/>
          <p:cNvPicPr preferRelativeResize="0"/>
          <p:nvPr/>
        </p:nvPicPr>
        <p:blipFill rotWithShape="1">
          <a:blip r:embed="rId5">
            <a:alphaModFix/>
          </a:blip>
          <a:srcRect b="11953" l="5041" r="5093" t="19660"/>
          <a:stretch/>
        </p:blipFill>
        <p:spPr>
          <a:xfrm>
            <a:off x="-7325" y="1469513"/>
            <a:ext cx="8820149" cy="2504233"/>
          </a:xfrm>
          <a:prstGeom prst="rect">
            <a:avLst/>
          </a:prstGeom>
          <a:noFill/>
          <a:ln>
            <a:noFill/>
          </a:ln>
        </p:spPr>
      </p:pic>
      <p:sp>
        <p:nvSpPr>
          <p:cNvPr id="251" name="Google Shape;251;g29b2dbd12a3_0_3"/>
          <p:cNvSpPr txBox="1"/>
          <p:nvPr/>
        </p:nvSpPr>
        <p:spPr>
          <a:xfrm>
            <a:off x="452962" y="1793412"/>
            <a:ext cx="331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1</a:t>
            </a:r>
            <a:endParaRPr b="0" i="0" sz="1400" u="none" cap="none" strike="noStrike">
              <a:solidFill>
                <a:srgbClr val="000000"/>
              </a:solidFill>
              <a:latin typeface="Arial"/>
              <a:ea typeface="Arial"/>
              <a:cs typeface="Arial"/>
              <a:sym typeface="Arial"/>
            </a:endParaRPr>
          </a:p>
        </p:txBody>
      </p:sp>
      <p:sp>
        <p:nvSpPr>
          <p:cNvPr id="252" name="Google Shape;252;g29b2dbd12a3_0_3"/>
          <p:cNvSpPr txBox="1"/>
          <p:nvPr/>
        </p:nvSpPr>
        <p:spPr>
          <a:xfrm>
            <a:off x="1844900" y="1793412"/>
            <a:ext cx="331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2</a:t>
            </a:r>
            <a:endParaRPr b="0" i="0" sz="1400" u="none" cap="none" strike="noStrike">
              <a:solidFill>
                <a:srgbClr val="000000"/>
              </a:solidFill>
              <a:latin typeface="Arial"/>
              <a:ea typeface="Arial"/>
              <a:cs typeface="Arial"/>
              <a:sym typeface="Arial"/>
            </a:endParaRPr>
          </a:p>
        </p:txBody>
      </p:sp>
      <p:sp>
        <p:nvSpPr>
          <p:cNvPr id="253" name="Google Shape;253;g29b2dbd12a3_0_3"/>
          <p:cNvSpPr txBox="1"/>
          <p:nvPr/>
        </p:nvSpPr>
        <p:spPr>
          <a:xfrm>
            <a:off x="3157937" y="1793412"/>
            <a:ext cx="331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
        <p:nvSpPr>
          <p:cNvPr id="254" name="Google Shape;254;g29b2dbd12a3_0_3"/>
          <p:cNvSpPr txBox="1"/>
          <p:nvPr/>
        </p:nvSpPr>
        <p:spPr>
          <a:xfrm>
            <a:off x="4592362" y="1793412"/>
            <a:ext cx="331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4</a:t>
            </a:r>
            <a:endParaRPr b="0" i="0" sz="1400" u="none" cap="none" strike="noStrike">
              <a:solidFill>
                <a:srgbClr val="000000"/>
              </a:solidFill>
              <a:latin typeface="Arial"/>
              <a:ea typeface="Arial"/>
              <a:cs typeface="Arial"/>
              <a:sym typeface="Arial"/>
            </a:endParaRPr>
          </a:p>
        </p:txBody>
      </p:sp>
      <p:sp>
        <p:nvSpPr>
          <p:cNvPr id="255" name="Google Shape;255;g29b2dbd12a3_0_3"/>
          <p:cNvSpPr txBox="1"/>
          <p:nvPr/>
        </p:nvSpPr>
        <p:spPr>
          <a:xfrm>
            <a:off x="5972387" y="1793412"/>
            <a:ext cx="333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5</a:t>
            </a:r>
            <a:endParaRPr b="0" i="0" sz="1400" u="none" cap="none" strike="noStrike">
              <a:solidFill>
                <a:srgbClr val="000000"/>
              </a:solidFill>
              <a:latin typeface="Arial"/>
              <a:ea typeface="Arial"/>
              <a:cs typeface="Arial"/>
              <a:sym typeface="Arial"/>
            </a:endParaRPr>
          </a:p>
        </p:txBody>
      </p:sp>
      <p:sp>
        <p:nvSpPr>
          <p:cNvPr id="256" name="Google Shape;256;g29b2dbd12a3_0_3"/>
          <p:cNvSpPr txBox="1"/>
          <p:nvPr/>
        </p:nvSpPr>
        <p:spPr>
          <a:xfrm>
            <a:off x="7314062" y="1793412"/>
            <a:ext cx="333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6</a:t>
            </a:r>
            <a:endParaRPr b="1" i="0" sz="1400" u="none" cap="none" strike="noStrike">
              <a:solidFill>
                <a:srgbClr val="595959"/>
              </a:solidFill>
              <a:latin typeface="Poppins"/>
              <a:ea typeface="Poppins"/>
              <a:cs typeface="Poppins"/>
              <a:sym typeface="Poppins"/>
            </a:endParaRPr>
          </a:p>
        </p:txBody>
      </p:sp>
      <p:sp>
        <p:nvSpPr>
          <p:cNvPr id="257" name="Google Shape;257;g29b2dbd12a3_0_3"/>
          <p:cNvSpPr txBox="1"/>
          <p:nvPr/>
        </p:nvSpPr>
        <p:spPr>
          <a:xfrm>
            <a:off x="276050" y="2449875"/>
            <a:ext cx="1308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0" lang="en-US" sz="600" u="none" cap="none" strike="noStrike">
                <a:solidFill>
                  <a:schemeClr val="lt1"/>
                </a:solidFill>
                <a:latin typeface="Poppins"/>
                <a:ea typeface="Poppins"/>
                <a:cs typeface="Poppins"/>
                <a:sym typeface="Poppins"/>
              </a:rPr>
              <a:t>Les traitements doivent porter sur des données de la base principale du SNDS dont la profondeur historique maximale est de </a:t>
            </a:r>
            <a:r>
              <a:rPr b="1" i="0" lang="en-US" sz="600" u="none" cap="none" strike="noStrike">
                <a:solidFill>
                  <a:schemeClr val="lt1"/>
                </a:solidFill>
                <a:latin typeface="Poppins"/>
                <a:ea typeface="Poppins"/>
                <a:cs typeface="Poppins"/>
                <a:sym typeface="Poppins"/>
              </a:rPr>
              <a:t>9 ans* </a:t>
            </a:r>
            <a:r>
              <a:rPr b="0" i="0" lang="en-US" sz="600" u="none" cap="none" strike="noStrike">
                <a:solidFill>
                  <a:schemeClr val="lt1"/>
                </a:solidFill>
                <a:latin typeface="Poppins"/>
                <a:ea typeface="Poppins"/>
                <a:cs typeface="Poppins"/>
                <a:sym typeface="Poppins"/>
              </a:rPr>
              <a:t>(en plus de l’année en cours).</a:t>
            </a:r>
            <a:endParaRPr b="0" i="0" sz="600" u="none" cap="none" strike="noStrike">
              <a:solidFill>
                <a:schemeClr val="lt1"/>
              </a:solidFill>
              <a:latin typeface="Poppins"/>
              <a:ea typeface="Poppins"/>
              <a:cs typeface="Poppins"/>
              <a:sym typeface="Poppins"/>
            </a:endParaRPr>
          </a:p>
        </p:txBody>
      </p:sp>
      <p:sp>
        <p:nvSpPr>
          <p:cNvPr id="258" name="Google Shape;258;g29b2dbd12a3_0_3"/>
          <p:cNvSpPr txBox="1"/>
          <p:nvPr/>
        </p:nvSpPr>
        <p:spPr>
          <a:xfrm>
            <a:off x="1803051" y="2325975"/>
            <a:ext cx="10461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1200"/>
              </a:spcBef>
              <a:spcAft>
                <a:spcPts val="0"/>
              </a:spcAft>
              <a:buClr>
                <a:schemeClr val="dk1"/>
              </a:buClr>
              <a:buSzPts val="1100"/>
              <a:buFont typeface="Arial"/>
              <a:buNone/>
            </a:pPr>
            <a:r>
              <a:rPr b="0" i="0" lang="en-US" sz="600" u="none" cap="none" strike="noStrike">
                <a:solidFill>
                  <a:schemeClr val="lt1"/>
                </a:solidFill>
                <a:latin typeface="Poppins"/>
                <a:ea typeface="Poppins"/>
                <a:cs typeface="Poppins"/>
                <a:sym typeface="Poppins"/>
              </a:rPr>
              <a:t>Les données traitées doivent être </a:t>
            </a:r>
            <a:r>
              <a:rPr b="1" i="0" lang="en-US" sz="600" u="none" cap="none" strike="noStrike">
                <a:solidFill>
                  <a:schemeClr val="lt1"/>
                </a:solidFill>
                <a:latin typeface="Poppins"/>
                <a:ea typeface="Poppins"/>
                <a:cs typeface="Poppins"/>
                <a:sym typeface="Poppins"/>
              </a:rPr>
              <a:t>pertinentes, adéquates et limitées</a:t>
            </a:r>
            <a:r>
              <a:rPr b="0" i="0" lang="en-US" sz="600" u="none" cap="none" strike="noStrike">
                <a:solidFill>
                  <a:schemeClr val="lt1"/>
                </a:solidFill>
                <a:latin typeface="Poppins"/>
                <a:ea typeface="Poppins"/>
                <a:cs typeface="Poppins"/>
                <a:sym typeface="Poppins"/>
              </a:rPr>
              <a:t> à ce qui est nécessaire au regard des objectifs de l’étude. </a:t>
            </a:r>
            <a:endParaRPr b="0" i="0" sz="600" u="none" cap="none" strike="noStrike">
              <a:solidFill>
                <a:schemeClr val="lt1"/>
              </a:solidFill>
              <a:latin typeface="Poppins"/>
              <a:ea typeface="Poppins"/>
              <a:cs typeface="Poppins"/>
              <a:sym typeface="Poppins"/>
            </a:endParaRPr>
          </a:p>
        </p:txBody>
      </p:sp>
      <p:sp>
        <p:nvSpPr>
          <p:cNvPr id="259" name="Google Shape;259;g29b2dbd12a3_0_3"/>
          <p:cNvSpPr txBox="1"/>
          <p:nvPr/>
        </p:nvSpPr>
        <p:spPr>
          <a:xfrm>
            <a:off x="3067275" y="2369425"/>
            <a:ext cx="1225500" cy="704400"/>
          </a:xfrm>
          <a:prstGeom prst="rect">
            <a:avLst/>
          </a:prstGeom>
          <a:noFill/>
          <a:ln>
            <a:noFill/>
          </a:ln>
        </p:spPr>
        <p:txBody>
          <a:bodyPr anchorCtr="0" anchor="t" bIns="45700" lIns="91425" spcFirstLastPara="1" rIns="91425" wrap="square" tIns="45700">
            <a:spAutoFit/>
          </a:bodyPr>
          <a:lstStyle/>
          <a:p>
            <a:pPr indent="0" lvl="0" marL="0" marR="4772" rtl="0" algn="ctr">
              <a:lnSpc>
                <a:spcPct val="94684"/>
              </a:lnSpc>
              <a:spcBef>
                <a:spcPts val="2716"/>
              </a:spcBef>
              <a:spcAft>
                <a:spcPts val="0"/>
              </a:spcAft>
              <a:buClr>
                <a:schemeClr val="dk1"/>
              </a:buClr>
              <a:buSzPts val="1100"/>
              <a:buFont typeface="Arial"/>
              <a:buNone/>
            </a:pPr>
            <a:r>
              <a:rPr b="0" i="0" lang="en-US" sz="600" u="none" cap="none" strike="noStrike">
                <a:solidFill>
                  <a:schemeClr val="lt1"/>
                </a:solidFill>
                <a:latin typeface="Poppins"/>
                <a:ea typeface="Poppins"/>
                <a:cs typeface="Poppins"/>
                <a:sym typeface="Poppins"/>
              </a:rPr>
              <a:t>La durée d’accès doit être limitée à </a:t>
            </a:r>
            <a:r>
              <a:rPr b="1" i="0" lang="en-US" sz="600" u="none" cap="none" strike="noStrike">
                <a:solidFill>
                  <a:schemeClr val="lt1"/>
                </a:solidFill>
                <a:latin typeface="Poppins"/>
                <a:ea typeface="Poppins"/>
                <a:cs typeface="Poppins"/>
                <a:sym typeface="Poppins"/>
              </a:rPr>
              <a:t>celle strictement nécessaire</a:t>
            </a:r>
            <a:r>
              <a:rPr b="0" i="0" lang="en-US" sz="600" u="none" cap="none" strike="noStrike">
                <a:solidFill>
                  <a:schemeClr val="lt1"/>
                </a:solidFill>
                <a:latin typeface="Poppins"/>
                <a:ea typeface="Poppins"/>
                <a:cs typeface="Poppins"/>
                <a:sym typeface="Poppins"/>
              </a:rPr>
              <a:t> à la mise en œuvre de la recherche. Elle ne peut excéder</a:t>
            </a:r>
            <a:r>
              <a:rPr b="1" i="0" lang="en-US" sz="600" u="none" cap="none" strike="noStrike">
                <a:solidFill>
                  <a:schemeClr val="lt1"/>
                </a:solidFill>
                <a:latin typeface="Poppins"/>
                <a:ea typeface="Poppins"/>
                <a:cs typeface="Poppins"/>
                <a:sym typeface="Poppins"/>
              </a:rPr>
              <a:t> 5 ans**. </a:t>
            </a:r>
            <a:r>
              <a:rPr b="0" i="0" lang="en-US" sz="600" u="none" cap="none" strike="noStrike">
                <a:solidFill>
                  <a:schemeClr val="lt1"/>
                </a:solidFill>
                <a:latin typeface="Poppins"/>
                <a:ea typeface="Poppins"/>
                <a:cs typeface="Poppins"/>
                <a:sym typeface="Poppins"/>
              </a:rPr>
              <a:t>Aucun archivage ne peut être réalisé. </a:t>
            </a:r>
            <a:endParaRPr b="0" i="0" sz="600" u="none" cap="none" strike="noStrike">
              <a:solidFill>
                <a:schemeClr val="lt1"/>
              </a:solidFill>
              <a:latin typeface="Poppins"/>
              <a:ea typeface="Poppins"/>
              <a:cs typeface="Poppins"/>
              <a:sym typeface="Poppins"/>
            </a:endParaRPr>
          </a:p>
        </p:txBody>
      </p:sp>
      <p:sp>
        <p:nvSpPr>
          <p:cNvPr id="260" name="Google Shape;260;g29b2dbd12a3_0_3"/>
          <p:cNvSpPr txBox="1"/>
          <p:nvPr/>
        </p:nvSpPr>
        <p:spPr>
          <a:xfrm>
            <a:off x="4292775" y="2244675"/>
            <a:ext cx="1471800" cy="1056900"/>
          </a:xfrm>
          <a:prstGeom prst="rect">
            <a:avLst/>
          </a:prstGeom>
          <a:noFill/>
          <a:ln>
            <a:noFill/>
          </a:ln>
        </p:spPr>
        <p:txBody>
          <a:bodyPr anchorCtr="0" anchor="t" bIns="45700" lIns="91425" spcFirstLastPara="1" rIns="91425" wrap="square" tIns="45700">
            <a:spAutoFit/>
          </a:bodyPr>
          <a:lstStyle/>
          <a:p>
            <a:pPr indent="0" lvl="0" marL="0" marR="4775" rtl="0" algn="ctr">
              <a:lnSpc>
                <a:spcPct val="94962"/>
              </a:lnSpc>
              <a:spcBef>
                <a:spcPts val="1387"/>
              </a:spcBef>
              <a:spcAft>
                <a:spcPts val="0"/>
              </a:spcAft>
              <a:buClr>
                <a:schemeClr val="dk1"/>
              </a:buClr>
              <a:buSzPts val="1100"/>
              <a:buFont typeface="Arial"/>
              <a:buNone/>
            </a:pPr>
            <a:r>
              <a:rPr b="0" i="0" lang="en-US" sz="600" u="none" cap="none" strike="noStrike">
                <a:solidFill>
                  <a:schemeClr val="lt1"/>
                </a:solidFill>
                <a:latin typeface="Poppins"/>
                <a:ea typeface="Poppins"/>
                <a:cs typeface="Poppins"/>
                <a:sym typeface="Poppins"/>
              </a:rPr>
              <a:t>Doivent notamment </a:t>
            </a:r>
            <a:r>
              <a:rPr b="1" i="0" lang="en-US" sz="600" u="none" cap="none" strike="noStrike">
                <a:solidFill>
                  <a:schemeClr val="lt1"/>
                </a:solidFill>
                <a:latin typeface="Poppins"/>
                <a:ea typeface="Poppins"/>
                <a:cs typeface="Poppins"/>
                <a:sym typeface="Poppins"/>
              </a:rPr>
              <a:t>être justifiées dans le protocole </a:t>
            </a:r>
            <a:r>
              <a:rPr b="0" i="0" lang="en-US" sz="600" u="none" cap="none" strike="noStrike">
                <a:solidFill>
                  <a:schemeClr val="lt1"/>
                </a:solidFill>
                <a:latin typeface="Poppins"/>
                <a:ea typeface="Poppins"/>
                <a:cs typeface="Poppins"/>
                <a:sym typeface="Poppins"/>
              </a:rPr>
              <a:t>: les catégories de données traitées, la période de ciblage, les composantes de la base principale du SNDS et la profondeur historique  des données consultées demandées, la durée d’accès, la zone géographique  et le nombre de personnes concernées.</a:t>
            </a:r>
            <a:endParaRPr b="0" i="0" sz="1000" u="none" cap="none" strike="noStrike">
              <a:solidFill>
                <a:schemeClr val="lt1"/>
              </a:solidFill>
              <a:latin typeface="Poppins"/>
              <a:ea typeface="Poppins"/>
              <a:cs typeface="Poppins"/>
              <a:sym typeface="Poppins"/>
            </a:endParaRPr>
          </a:p>
        </p:txBody>
      </p:sp>
      <p:sp>
        <p:nvSpPr>
          <p:cNvPr id="261" name="Google Shape;261;g29b2dbd12a3_0_3"/>
          <p:cNvSpPr txBox="1"/>
          <p:nvPr/>
        </p:nvSpPr>
        <p:spPr>
          <a:xfrm>
            <a:off x="5706600" y="2388375"/>
            <a:ext cx="1308900" cy="443100"/>
          </a:xfrm>
          <a:prstGeom prst="rect">
            <a:avLst/>
          </a:prstGeom>
          <a:noFill/>
          <a:ln>
            <a:noFill/>
          </a:ln>
        </p:spPr>
        <p:txBody>
          <a:bodyPr anchorCtr="0" anchor="t" bIns="45700" lIns="91425" spcFirstLastPara="1" rIns="91425" wrap="square" tIns="45700">
            <a:spAutoFit/>
          </a:bodyPr>
          <a:lstStyle/>
          <a:p>
            <a:pPr indent="0" lvl="0" marL="0" marR="4775" rtl="0" algn="ctr">
              <a:lnSpc>
                <a:spcPct val="94962"/>
              </a:lnSpc>
              <a:spcBef>
                <a:spcPts val="1387"/>
              </a:spcBef>
              <a:spcAft>
                <a:spcPts val="0"/>
              </a:spcAft>
              <a:buClr>
                <a:schemeClr val="dk1"/>
              </a:buClr>
              <a:buSzPts val="1100"/>
              <a:buFont typeface="Arial"/>
              <a:buNone/>
            </a:pPr>
            <a:r>
              <a:rPr b="0" i="0" lang="en-US" sz="600" u="none" cap="none" strike="noStrike">
                <a:solidFill>
                  <a:schemeClr val="lt1"/>
                </a:solidFill>
                <a:latin typeface="Poppins"/>
                <a:ea typeface="Poppins"/>
                <a:cs typeface="Poppins"/>
                <a:sym typeface="Poppins"/>
              </a:rPr>
              <a:t>Les données doivent provenir exclusivement et </a:t>
            </a:r>
            <a:r>
              <a:rPr b="1" i="0" lang="en-US" sz="600" u="none" cap="none" strike="noStrike">
                <a:solidFill>
                  <a:schemeClr val="lt1"/>
                </a:solidFill>
                <a:latin typeface="Poppins"/>
                <a:ea typeface="Poppins"/>
                <a:cs typeface="Poppins"/>
                <a:sym typeface="Poppins"/>
              </a:rPr>
              <a:t>directement</a:t>
            </a:r>
            <a:r>
              <a:rPr b="0" i="0" lang="en-US" sz="600" u="none" cap="none" strike="noStrike">
                <a:solidFill>
                  <a:schemeClr val="lt1"/>
                </a:solidFill>
                <a:latin typeface="Poppins"/>
                <a:ea typeface="Poppins"/>
                <a:cs typeface="Poppins"/>
                <a:sym typeface="Poppins"/>
              </a:rPr>
              <a:t> des bases de la </a:t>
            </a:r>
            <a:r>
              <a:rPr b="1" i="0" lang="en-US" sz="600" u="none" cap="none" strike="noStrike">
                <a:solidFill>
                  <a:schemeClr val="lt1"/>
                </a:solidFill>
                <a:latin typeface="Poppins"/>
                <a:ea typeface="Poppins"/>
                <a:cs typeface="Poppins"/>
                <a:sym typeface="Poppins"/>
              </a:rPr>
              <a:t>CNAM</a:t>
            </a:r>
            <a:r>
              <a:rPr b="0" i="0" lang="en-US" sz="600" u="none" cap="none" strike="noStrike">
                <a:solidFill>
                  <a:schemeClr val="lt1"/>
                </a:solidFill>
                <a:latin typeface="Poppins"/>
                <a:ea typeface="Poppins"/>
                <a:cs typeface="Poppins"/>
                <a:sym typeface="Poppins"/>
              </a:rPr>
              <a:t>.</a:t>
            </a:r>
            <a:endParaRPr b="0" i="0" sz="600" u="none" cap="none" strike="noStrike">
              <a:solidFill>
                <a:schemeClr val="lt1"/>
              </a:solidFill>
              <a:latin typeface="Poppins"/>
              <a:ea typeface="Poppins"/>
              <a:cs typeface="Poppins"/>
              <a:sym typeface="Poppins"/>
            </a:endParaRPr>
          </a:p>
        </p:txBody>
      </p:sp>
      <p:sp>
        <p:nvSpPr>
          <p:cNvPr id="262" name="Google Shape;262;g29b2dbd12a3_0_3"/>
          <p:cNvSpPr txBox="1"/>
          <p:nvPr/>
        </p:nvSpPr>
        <p:spPr>
          <a:xfrm>
            <a:off x="7208200" y="2500075"/>
            <a:ext cx="1308900" cy="443100"/>
          </a:xfrm>
          <a:prstGeom prst="rect">
            <a:avLst/>
          </a:prstGeom>
          <a:noFill/>
          <a:ln>
            <a:noFill/>
          </a:ln>
        </p:spPr>
        <p:txBody>
          <a:bodyPr anchorCtr="0" anchor="t" bIns="45700" lIns="91425" spcFirstLastPara="1" rIns="91425" wrap="square" tIns="45700">
            <a:spAutoFit/>
          </a:bodyPr>
          <a:lstStyle/>
          <a:p>
            <a:pPr indent="0" lvl="0" marL="0" marR="4775" rtl="0" algn="ctr">
              <a:lnSpc>
                <a:spcPct val="94962"/>
              </a:lnSpc>
              <a:spcBef>
                <a:spcPts val="1387"/>
              </a:spcBef>
              <a:spcAft>
                <a:spcPts val="0"/>
              </a:spcAft>
              <a:buClr>
                <a:schemeClr val="dk1"/>
              </a:buClr>
              <a:buSzPts val="1100"/>
              <a:buFont typeface="Arial"/>
              <a:buNone/>
            </a:pPr>
            <a:r>
              <a:rPr b="0" i="0" lang="en-US" sz="600" u="none" cap="none" strike="noStrike">
                <a:solidFill>
                  <a:schemeClr val="lt1"/>
                </a:solidFill>
                <a:latin typeface="Poppins"/>
                <a:ea typeface="Poppins"/>
                <a:cs typeface="Poppins"/>
                <a:sym typeface="Poppins"/>
              </a:rPr>
              <a:t>Aucune réutilisation des données n’est permise ni appariement avec d’autres sources.</a:t>
            </a:r>
            <a:endParaRPr b="0" i="0" sz="600" u="none" cap="none" strike="noStrike">
              <a:solidFill>
                <a:schemeClr val="lt1"/>
              </a:solidFill>
              <a:latin typeface="Poppins"/>
              <a:ea typeface="Poppins"/>
              <a:cs typeface="Poppins"/>
              <a:sym typeface="Poppins"/>
            </a:endParaRPr>
          </a:p>
        </p:txBody>
      </p:sp>
      <p:sp>
        <p:nvSpPr>
          <p:cNvPr id="263" name="Google Shape;263;g29b2dbd12a3_0_3"/>
          <p:cNvSpPr txBox="1"/>
          <p:nvPr/>
        </p:nvSpPr>
        <p:spPr>
          <a:xfrm>
            <a:off x="1893887" y="4403725"/>
            <a:ext cx="6499200" cy="5718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chemeClr val="dk1"/>
              </a:buClr>
              <a:buSzPts val="1100"/>
              <a:buFont typeface="Arial"/>
              <a:buNone/>
            </a:pPr>
            <a:r>
              <a:rPr b="0" i="0" lang="en-US" sz="700" u="none" cap="none" strike="noStrike">
                <a:solidFill>
                  <a:schemeClr val="dk1"/>
                </a:solidFill>
                <a:latin typeface="Poppins"/>
                <a:ea typeface="Poppins"/>
                <a:cs typeface="Poppins"/>
                <a:sym typeface="Poppins"/>
              </a:rPr>
              <a:t>* Sous réserve qu’elles soient diffusables par la CNAM.</a:t>
            </a:r>
            <a:endParaRPr b="0" i="0" sz="700" u="none" cap="none" strike="noStrike">
              <a:solidFill>
                <a:schemeClr val="dk1"/>
              </a:solidFill>
              <a:latin typeface="Poppins"/>
              <a:ea typeface="Poppins"/>
              <a:cs typeface="Poppins"/>
              <a:sym typeface="Poppins"/>
            </a:endParaRPr>
          </a:p>
          <a:p>
            <a:pPr indent="0" lvl="0" marL="0" marR="0" rtl="0" algn="just">
              <a:lnSpc>
                <a:spcPct val="115000"/>
              </a:lnSpc>
              <a:spcBef>
                <a:spcPts val="0"/>
              </a:spcBef>
              <a:spcAft>
                <a:spcPts val="0"/>
              </a:spcAft>
              <a:buClr>
                <a:schemeClr val="dk1"/>
              </a:buClr>
              <a:buSzPts val="1100"/>
              <a:buFont typeface="Arial"/>
              <a:buNone/>
            </a:pPr>
            <a:r>
              <a:rPr b="0" i="0" lang="en-US" sz="700" u="none" cap="none" strike="noStrike">
                <a:solidFill>
                  <a:schemeClr val="dk1"/>
                </a:solidFill>
                <a:latin typeface="Poppins"/>
                <a:ea typeface="Poppins"/>
                <a:cs typeface="Poppins"/>
                <a:sym typeface="Poppins"/>
              </a:rPr>
              <a:t>** Cette durée peut  exceptionnellement être prolongée pour une durée maximale de 2 ans, sous réserve d’un nouvel avis expressément favorable du CESREES.</a:t>
            </a:r>
            <a:endParaRPr b="0" i="0" sz="700" u="none" cap="none" strike="noStrike">
              <a:solidFill>
                <a:schemeClr val="dk1"/>
              </a:solidFill>
              <a:latin typeface="Poppins"/>
              <a:ea typeface="Poppins"/>
              <a:cs typeface="Poppins"/>
              <a:sym typeface="Poppins"/>
            </a:endParaRPr>
          </a:p>
          <a:p>
            <a:pPr indent="0" lvl="0" marL="0" marR="0" rtl="0" algn="just">
              <a:lnSpc>
                <a:spcPct val="115000"/>
              </a:lnSpc>
              <a:spcBef>
                <a:spcPts val="0"/>
              </a:spcBef>
              <a:spcAft>
                <a:spcPts val="0"/>
              </a:spcAft>
              <a:buClr>
                <a:schemeClr val="dk1"/>
              </a:buClr>
              <a:buSzPts val="1100"/>
              <a:buFont typeface="Arial"/>
              <a:buNone/>
            </a:pPr>
            <a:r>
              <a:rPr b="0" i="0" lang="en-US" sz="700" u="none" cap="none" strike="noStrike">
                <a:solidFill>
                  <a:schemeClr val="dk1"/>
                </a:solidFill>
                <a:latin typeface="Poppins"/>
                <a:ea typeface="Poppins"/>
                <a:cs typeface="Poppins"/>
                <a:sym typeface="Poppins"/>
              </a:rPr>
              <a:t>.</a:t>
            </a:r>
            <a:endParaRPr b="0" i="0" sz="700" u="none" cap="none" strike="noStrike">
              <a:solidFill>
                <a:schemeClr val="dk1"/>
              </a:solidFill>
              <a:latin typeface="Poppins"/>
              <a:ea typeface="Poppins"/>
              <a:cs typeface="Poppins"/>
              <a:sym typeface="Poppins"/>
            </a:endParaRPr>
          </a:p>
        </p:txBody>
      </p:sp>
      <p:pic>
        <p:nvPicPr>
          <p:cNvPr id="264" name="Google Shape;264;g29b2dbd12a3_0_3"/>
          <p:cNvPicPr preferRelativeResize="0"/>
          <p:nvPr/>
        </p:nvPicPr>
        <p:blipFill rotWithShape="1">
          <a:blip r:embed="rId6">
            <a:alphaModFix/>
          </a:blip>
          <a:srcRect b="0" l="0" r="0" t="0"/>
          <a:stretch/>
        </p:blipFill>
        <p:spPr>
          <a:xfrm>
            <a:off x="784749" y="1407450"/>
            <a:ext cx="381925" cy="385953"/>
          </a:xfrm>
          <a:prstGeom prst="rect">
            <a:avLst/>
          </a:prstGeom>
          <a:noFill/>
          <a:ln>
            <a:noFill/>
          </a:ln>
        </p:spPr>
      </p:pic>
      <p:pic>
        <p:nvPicPr>
          <p:cNvPr id="265" name="Google Shape;265;g29b2dbd12a3_0_3"/>
          <p:cNvPicPr preferRelativeResize="0"/>
          <p:nvPr/>
        </p:nvPicPr>
        <p:blipFill rotWithShape="1">
          <a:blip r:embed="rId7">
            <a:alphaModFix/>
          </a:blip>
          <a:srcRect b="0" l="0" r="0" t="0"/>
          <a:stretch/>
        </p:blipFill>
        <p:spPr>
          <a:xfrm>
            <a:off x="2176704" y="1407445"/>
            <a:ext cx="438583" cy="385950"/>
          </a:xfrm>
          <a:prstGeom prst="rect">
            <a:avLst/>
          </a:prstGeom>
          <a:noFill/>
          <a:ln>
            <a:noFill/>
          </a:ln>
        </p:spPr>
      </p:pic>
      <p:pic>
        <p:nvPicPr>
          <p:cNvPr id="266" name="Google Shape;266;g29b2dbd12a3_0_3"/>
          <p:cNvPicPr preferRelativeResize="0"/>
          <p:nvPr/>
        </p:nvPicPr>
        <p:blipFill rotWithShape="1">
          <a:blip r:embed="rId8">
            <a:alphaModFix/>
          </a:blip>
          <a:srcRect b="0" l="0" r="0" t="0"/>
          <a:stretch/>
        </p:blipFill>
        <p:spPr>
          <a:xfrm>
            <a:off x="3489725" y="1407450"/>
            <a:ext cx="323017" cy="385950"/>
          </a:xfrm>
          <a:prstGeom prst="rect">
            <a:avLst/>
          </a:prstGeom>
          <a:noFill/>
          <a:ln>
            <a:noFill/>
          </a:ln>
        </p:spPr>
      </p:pic>
      <p:pic>
        <p:nvPicPr>
          <p:cNvPr id="267" name="Google Shape;267;g29b2dbd12a3_0_3"/>
          <p:cNvPicPr preferRelativeResize="0"/>
          <p:nvPr/>
        </p:nvPicPr>
        <p:blipFill rotWithShape="1">
          <a:blip r:embed="rId9">
            <a:alphaModFix/>
          </a:blip>
          <a:srcRect b="0" l="0" r="0" t="0"/>
          <a:stretch/>
        </p:blipFill>
        <p:spPr>
          <a:xfrm>
            <a:off x="4924146" y="1407450"/>
            <a:ext cx="401667" cy="385950"/>
          </a:xfrm>
          <a:prstGeom prst="rect">
            <a:avLst/>
          </a:prstGeom>
          <a:noFill/>
          <a:ln>
            <a:noFill/>
          </a:ln>
        </p:spPr>
      </p:pic>
      <p:pic>
        <p:nvPicPr>
          <p:cNvPr id="268" name="Google Shape;268;g29b2dbd12a3_0_3"/>
          <p:cNvPicPr preferRelativeResize="0"/>
          <p:nvPr/>
        </p:nvPicPr>
        <p:blipFill rotWithShape="1">
          <a:blip r:embed="rId10">
            <a:alphaModFix/>
          </a:blip>
          <a:srcRect b="0" l="0" r="0" t="0"/>
          <a:stretch/>
        </p:blipFill>
        <p:spPr>
          <a:xfrm>
            <a:off x="6305673" y="1411454"/>
            <a:ext cx="381925" cy="381944"/>
          </a:xfrm>
          <a:prstGeom prst="rect">
            <a:avLst/>
          </a:prstGeom>
          <a:noFill/>
          <a:ln>
            <a:noFill/>
          </a:ln>
        </p:spPr>
      </p:pic>
      <p:pic>
        <p:nvPicPr>
          <p:cNvPr id="269" name="Google Shape;269;g29b2dbd12a3_0_3"/>
          <p:cNvPicPr preferRelativeResize="0"/>
          <p:nvPr/>
        </p:nvPicPr>
        <p:blipFill rotWithShape="1">
          <a:blip r:embed="rId11">
            <a:alphaModFix/>
          </a:blip>
          <a:srcRect b="0" l="0" r="0" t="0"/>
          <a:stretch/>
        </p:blipFill>
        <p:spPr>
          <a:xfrm>
            <a:off x="7448650" y="1211600"/>
            <a:ext cx="704400" cy="70440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pic>
        <p:nvPicPr>
          <p:cNvPr descr="Une image contenant Graphique&#10;&#10;Description générée automatiquement" id="274" name="Google Shape;274;p9"/>
          <p:cNvPicPr preferRelativeResize="0"/>
          <p:nvPr/>
        </p:nvPicPr>
        <p:blipFill rotWithShape="1">
          <a:blip r:embed="rId3">
            <a:alphaModFix/>
          </a:blip>
          <a:srcRect b="0" l="0" r="176" t="0"/>
          <a:stretch/>
        </p:blipFill>
        <p:spPr>
          <a:xfrm>
            <a:off x="0" y="24"/>
            <a:ext cx="8820152" cy="5146674"/>
          </a:xfrm>
          <a:prstGeom prst="rect">
            <a:avLst/>
          </a:prstGeom>
          <a:noFill/>
          <a:ln>
            <a:noFill/>
          </a:ln>
        </p:spPr>
      </p:pic>
      <p:sp>
        <p:nvSpPr>
          <p:cNvPr id="275" name="Google Shape;275;p9"/>
          <p:cNvSpPr txBox="1"/>
          <p:nvPr/>
        </p:nvSpPr>
        <p:spPr>
          <a:xfrm>
            <a:off x="225050" y="290450"/>
            <a:ext cx="8458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PRINCIPALES EXIGENCES LIÉES À LA FINALITÉ </a:t>
            </a:r>
            <a:endParaRPr b="0" i="0" sz="1400" u="none" cap="none" strike="noStrike">
              <a:solidFill>
                <a:srgbClr val="000000"/>
              </a:solidFill>
              <a:latin typeface="Arial"/>
              <a:ea typeface="Arial"/>
              <a:cs typeface="Arial"/>
              <a:sym typeface="Arial"/>
            </a:endParaRPr>
          </a:p>
        </p:txBody>
      </p:sp>
      <p:sp>
        <p:nvSpPr>
          <p:cNvPr id="276" name="Google Shape;276;p9"/>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11</a:t>
            </a:r>
            <a:endParaRPr b="1" i="0" sz="1000" u="none" cap="none" strike="noStrike">
              <a:solidFill>
                <a:srgbClr val="223281"/>
              </a:solidFill>
              <a:latin typeface="Poppins"/>
              <a:ea typeface="Poppins"/>
              <a:cs typeface="Poppins"/>
              <a:sym typeface="Poppins"/>
            </a:endParaRPr>
          </a:p>
        </p:txBody>
      </p:sp>
      <p:sp>
        <p:nvSpPr>
          <p:cNvPr id="277" name="Google Shape;277;p9"/>
          <p:cNvSpPr/>
          <p:nvPr/>
        </p:nvSpPr>
        <p:spPr>
          <a:xfrm>
            <a:off x="467625" y="1251900"/>
            <a:ext cx="7759800" cy="429000"/>
          </a:xfrm>
          <a:prstGeom prst="roundRect">
            <a:avLst>
              <a:gd fmla="val 16667" name="adj"/>
            </a:avLst>
          </a:prstGeom>
          <a:solidFill>
            <a:srgbClr val="92D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La finalité du projet doit</a:t>
            </a:r>
            <a:r>
              <a:rPr b="1" i="0" lang="en-US" sz="1000" u="none" cap="none" strike="noStrike">
                <a:solidFill>
                  <a:schemeClr val="dk1"/>
                </a:solidFill>
                <a:latin typeface="Poppins"/>
                <a:ea typeface="Poppins"/>
                <a:cs typeface="Poppins"/>
                <a:sym typeface="Poppins"/>
              </a:rPr>
              <a:t> </a:t>
            </a:r>
            <a:r>
              <a:rPr b="1" i="0" lang="en-US" sz="1000" u="none" cap="none" strike="noStrike">
                <a:solidFill>
                  <a:srgbClr val="253F8E"/>
                </a:solidFill>
                <a:latin typeface="Poppins"/>
                <a:ea typeface="Poppins"/>
                <a:cs typeface="Poppins"/>
                <a:sym typeface="Poppins"/>
              </a:rPr>
              <a:t>être claire et explicitée dans le protocole soumis</a:t>
            </a:r>
            <a:r>
              <a:rPr b="0" i="0" lang="en-US" sz="1000" u="none" cap="none" strike="noStrike">
                <a:solidFill>
                  <a:srgbClr val="036287"/>
                </a:solidFill>
                <a:latin typeface="Poppins"/>
                <a:ea typeface="Poppins"/>
                <a:cs typeface="Poppins"/>
                <a:sym typeface="Poppins"/>
              </a:rPr>
              <a:t> </a:t>
            </a:r>
            <a:r>
              <a:rPr b="0" i="0" lang="en-US" sz="1000" u="none" cap="none" strike="noStrike">
                <a:solidFill>
                  <a:schemeClr val="dk1"/>
                </a:solidFill>
                <a:latin typeface="Poppins"/>
                <a:ea typeface="Poppins"/>
                <a:cs typeface="Poppins"/>
                <a:sym typeface="Poppins"/>
              </a:rPr>
              <a:t>au guichet assuré par le HDH en vue de son examen par le CESREES. Elle doit présenter un caractère d’intérêt public et répondre à l’une des</a:t>
            </a:r>
            <a:r>
              <a:rPr b="1" i="0" lang="en-US" sz="1000" u="none" cap="none" strike="noStrike">
                <a:solidFill>
                  <a:schemeClr val="dk1"/>
                </a:solidFill>
                <a:latin typeface="Poppins"/>
                <a:ea typeface="Poppins"/>
                <a:cs typeface="Poppins"/>
                <a:sym typeface="Poppins"/>
              </a:rPr>
              <a:t> </a:t>
            </a:r>
            <a:r>
              <a:rPr b="1" i="0" lang="en-US" sz="1000" u="none" cap="none" strike="noStrike">
                <a:solidFill>
                  <a:srgbClr val="253F8E"/>
                </a:solidFill>
                <a:latin typeface="Poppins"/>
                <a:ea typeface="Poppins"/>
                <a:cs typeface="Poppins"/>
                <a:sym typeface="Poppins"/>
              </a:rPr>
              <a:t>6 finalités suivantes</a:t>
            </a:r>
            <a:r>
              <a:rPr b="1" i="0" lang="en-US" sz="1000" u="none" cap="none" strike="noStrike">
                <a:solidFill>
                  <a:schemeClr val="dk1"/>
                </a:solidFill>
                <a:latin typeface="Poppins"/>
                <a:ea typeface="Poppins"/>
                <a:cs typeface="Poppins"/>
                <a:sym typeface="Poppins"/>
              </a:rPr>
              <a:t> </a:t>
            </a:r>
            <a:r>
              <a:rPr b="0" i="0" lang="en-US" sz="1000" u="none" cap="none" strike="noStrike">
                <a:solidFill>
                  <a:schemeClr val="dk1"/>
                </a:solidFill>
                <a:latin typeface="Poppins"/>
                <a:ea typeface="Poppins"/>
                <a:cs typeface="Poppins"/>
                <a:sym typeface="Poppins"/>
              </a:rPr>
              <a:t>:</a:t>
            </a:r>
            <a:endParaRPr b="0" i="0" sz="8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78" name="Google Shape;278;p9"/>
          <p:cNvSpPr txBox="1"/>
          <p:nvPr/>
        </p:nvSpPr>
        <p:spPr>
          <a:xfrm>
            <a:off x="3375525" y="3020775"/>
            <a:ext cx="2069100" cy="574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000"/>
              </a:spcBef>
              <a:spcAft>
                <a:spcPts val="0"/>
              </a:spcAft>
              <a:buClr>
                <a:srgbClr val="000000"/>
              </a:buClr>
              <a:buSzPts val="800"/>
              <a:buFont typeface="Arial"/>
              <a:buNone/>
            </a:pPr>
            <a:r>
              <a:t/>
            </a:r>
            <a:endParaRPr b="0" i="0" sz="800" u="none" cap="none" strike="noStrike">
              <a:solidFill>
                <a:schemeClr val="dk1"/>
              </a:solidFill>
              <a:latin typeface="Poppins"/>
              <a:ea typeface="Poppins"/>
              <a:cs typeface="Poppins"/>
              <a:sym typeface="Poppins"/>
            </a:endParaRPr>
          </a:p>
          <a:p>
            <a:pPr indent="0" lvl="0" marL="0" marR="0" rtl="0" algn="ctr">
              <a:lnSpc>
                <a:spcPct val="100000"/>
              </a:lnSpc>
              <a:spcBef>
                <a:spcPts val="1000"/>
              </a:spcBef>
              <a:spcAft>
                <a:spcPts val="0"/>
              </a:spcAft>
              <a:buClr>
                <a:srgbClr val="000000"/>
              </a:buClr>
              <a:buSzPts val="900"/>
              <a:buFont typeface="Arial"/>
              <a:buNone/>
            </a:pPr>
            <a:r>
              <a:t/>
            </a:r>
            <a:endParaRPr b="0" i="0" sz="900" u="none" cap="none" strike="noStrike">
              <a:solidFill>
                <a:schemeClr val="dk1"/>
              </a:solidFill>
              <a:latin typeface="Poppins"/>
              <a:ea typeface="Poppins"/>
              <a:cs typeface="Poppins"/>
              <a:sym typeface="Poppins"/>
            </a:endParaRPr>
          </a:p>
        </p:txBody>
      </p:sp>
      <p:grpSp>
        <p:nvGrpSpPr>
          <p:cNvPr id="279" name="Google Shape;279;p9"/>
          <p:cNvGrpSpPr/>
          <p:nvPr/>
        </p:nvGrpSpPr>
        <p:grpSpPr>
          <a:xfrm>
            <a:off x="495775" y="1854525"/>
            <a:ext cx="7731650" cy="461700"/>
            <a:chOff x="495775" y="1854525"/>
            <a:chExt cx="7731650" cy="461700"/>
          </a:xfrm>
        </p:grpSpPr>
        <p:sp>
          <p:nvSpPr>
            <p:cNvPr id="280" name="Google Shape;280;p9"/>
            <p:cNvSpPr/>
            <p:nvPr/>
          </p:nvSpPr>
          <p:spPr>
            <a:xfrm>
              <a:off x="495775" y="1854525"/>
              <a:ext cx="2439300" cy="461700"/>
            </a:xfrm>
            <a:prstGeom prst="roundRect">
              <a:avLst>
                <a:gd fmla="val 16667" name="adj"/>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23281"/>
                  </a:solidFill>
                  <a:latin typeface="Poppins"/>
                  <a:ea typeface="Poppins"/>
                  <a:cs typeface="Poppins"/>
                  <a:sym typeface="Poppins"/>
                </a:rPr>
                <a:t> </a:t>
              </a:r>
              <a:r>
                <a:rPr b="0" i="0" lang="en-US" sz="800" u="none" cap="none" strike="noStrike">
                  <a:solidFill>
                    <a:schemeClr val="lt1"/>
                  </a:solidFill>
                  <a:latin typeface="Poppins"/>
                  <a:ea typeface="Poppins"/>
                  <a:cs typeface="Poppins"/>
                  <a:sym typeface="Poppins"/>
                </a:rPr>
                <a:t>Évaluation comparative de l’offre de soins </a:t>
              </a: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281" name="Google Shape;281;p9"/>
            <p:cNvSpPr/>
            <p:nvPr/>
          </p:nvSpPr>
          <p:spPr>
            <a:xfrm>
              <a:off x="3190425" y="1854525"/>
              <a:ext cx="2439300" cy="461700"/>
            </a:xfrm>
            <a:prstGeom prst="roundRect">
              <a:avLst>
                <a:gd fmla="val 16667" name="adj"/>
              </a:avLst>
            </a:prstGeom>
            <a:solidFill>
              <a:srgbClr val="44B8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223281"/>
                  </a:solidFill>
                  <a:latin typeface="Poppins"/>
                  <a:ea typeface="Poppins"/>
                  <a:cs typeface="Poppins"/>
                  <a:sym typeface="Poppins"/>
                </a:rPr>
                <a:t> </a:t>
              </a:r>
              <a:r>
                <a:rPr b="0" i="0" lang="en-US" sz="800" u="none" cap="none" strike="noStrike">
                  <a:solidFill>
                    <a:schemeClr val="lt1"/>
                  </a:solidFill>
                  <a:latin typeface="Poppins"/>
                  <a:ea typeface="Poppins"/>
                  <a:cs typeface="Poppins"/>
                  <a:sym typeface="Poppins"/>
                </a:rPr>
                <a:t>Évolution des pratiques de prise en charge</a:t>
              </a: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282" name="Google Shape;282;p9"/>
            <p:cNvSpPr/>
            <p:nvPr/>
          </p:nvSpPr>
          <p:spPr>
            <a:xfrm>
              <a:off x="5788125" y="1854525"/>
              <a:ext cx="2439300" cy="461700"/>
            </a:xfrm>
            <a:prstGeom prst="roundRect">
              <a:avLst>
                <a:gd fmla="val 16667" name="adj"/>
              </a:avLst>
            </a:prstGeom>
            <a:solidFill>
              <a:srgbClr val="2A97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223281"/>
                  </a:solidFill>
                  <a:latin typeface="Poppins"/>
                  <a:ea typeface="Poppins"/>
                  <a:cs typeface="Poppins"/>
                  <a:sym typeface="Poppins"/>
                </a:rPr>
                <a:t> </a:t>
              </a:r>
              <a:r>
                <a:rPr b="0" i="0" lang="en-US" sz="800" u="none" cap="none" strike="noStrike">
                  <a:solidFill>
                    <a:schemeClr val="lt1"/>
                  </a:solidFill>
                  <a:latin typeface="Poppins"/>
                  <a:ea typeface="Poppins"/>
                  <a:cs typeface="Poppins"/>
                  <a:sym typeface="Poppins"/>
                </a:rPr>
                <a:t>Analyses comparatives des activités de soins </a:t>
              </a:r>
              <a:br>
                <a:rPr b="0" i="0" lang="en-US" sz="800" u="none" cap="none" strike="noStrike">
                  <a:solidFill>
                    <a:srgbClr val="000000"/>
                  </a:solidFill>
                  <a:latin typeface="Poppins"/>
                  <a:ea typeface="Poppins"/>
                  <a:cs typeface="Poppins"/>
                  <a:sym typeface="Poppins"/>
                </a:rPr>
              </a:br>
              <a:endParaRPr b="0" i="0" sz="800" u="none" cap="none" strike="noStrike">
                <a:solidFill>
                  <a:srgbClr val="000000"/>
                </a:solidFill>
                <a:latin typeface="Poppins"/>
                <a:ea typeface="Poppins"/>
                <a:cs typeface="Poppins"/>
                <a:sym typeface="Poppins"/>
              </a:endParaRPr>
            </a:p>
          </p:txBody>
        </p:sp>
      </p:grpSp>
      <p:grpSp>
        <p:nvGrpSpPr>
          <p:cNvPr id="283" name="Google Shape;283;p9"/>
          <p:cNvGrpSpPr/>
          <p:nvPr/>
        </p:nvGrpSpPr>
        <p:grpSpPr>
          <a:xfrm>
            <a:off x="1754725" y="2535900"/>
            <a:ext cx="5137675" cy="574500"/>
            <a:chOff x="1754725" y="2605700"/>
            <a:chExt cx="5137675" cy="574500"/>
          </a:xfrm>
        </p:grpSpPr>
        <p:sp>
          <p:nvSpPr>
            <p:cNvPr id="284" name="Google Shape;284;p9"/>
            <p:cNvSpPr/>
            <p:nvPr/>
          </p:nvSpPr>
          <p:spPr>
            <a:xfrm>
              <a:off x="1754725" y="2605700"/>
              <a:ext cx="2439300" cy="574500"/>
            </a:xfrm>
            <a:prstGeom prst="roundRect">
              <a:avLst>
                <a:gd fmla="val 16667" name="adj"/>
              </a:avLst>
            </a:prstGeom>
            <a:solidFill>
              <a:srgbClr val="253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223281"/>
                  </a:solidFill>
                  <a:latin typeface="Poppins"/>
                  <a:ea typeface="Poppins"/>
                  <a:cs typeface="Poppins"/>
                  <a:sym typeface="Poppins"/>
                </a:rPr>
                <a:t> </a:t>
              </a:r>
              <a:endParaRPr b="1" i="0" sz="700" u="none" cap="none" strike="noStrike">
                <a:solidFill>
                  <a:srgbClr val="22328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700"/>
                <a:buFont typeface="Arial"/>
                <a:buNone/>
              </a:pPr>
              <a:r>
                <a:rPr b="0" i="0" lang="en-US" sz="800" u="none" cap="none" strike="noStrike">
                  <a:solidFill>
                    <a:schemeClr val="lt1"/>
                  </a:solidFill>
                  <a:latin typeface="Poppins"/>
                  <a:ea typeface="Poppins"/>
                  <a:cs typeface="Poppins"/>
                  <a:sym typeface="Poppins"/>
                </a:rPr>
                <a:t>Études de faisabilité dans le cadre d'une recherche impliquant ou n'impliquant pas la personne humaine</a:t>
              </a:r>
              <a:br>
                <a:rPr b="0" i="0" lang="en-US" sz="800" u="none" cap="none" strike="noStrike">
                  <a:solidFill>
                    <a:srgbClr val="000000"/>
                  </a:solidFill>
                  <a:latin typeface="Poppins"/>
                  <a:ea typeface="Poppins"/>
                  <a:cs typeface="Poppins"/>
                  <a:sym typeface="Poppins"/>
                </a:rPr>
              </a:br>
              <a:endParaRPr b="0" i="0" sz="800" u="none" cap="none" strike="noStrike">
                <a:solidFill>
                  <a:srgbClr val="000000"/>
                </a:solidFill>
                <a:latin typeface="Poppins"/>
                <a:ea typeface="Poppins"/>
                <a:cs typeface="Poppins"/>
                <a:sym typeface="Poppins"/>
              </a:endParaRPr>
            </a:p>
          </p:txBody>
        </p:sp>
        <p:sp>
          <p:nvSpPr>
            <p:cNvPr id="285" name="Google Shape;285;p9"/>
            <p:cNvSpPr/>
            <p:nvPr/>
          </p:nvSpPr>
          <p:spPr>
            <a:xfrm>
              <a:off x="4453100" y="2605700"/>
              <a:ext cx="2439300" cy="574500"/>
            </a:xfrm>
            <a:prstGeom prst="roundRect">
              <a:avLst>
                <a:gd fmla="val 16667" name="adj"/>
              </a:avLst>
            </a:prstGeom>
            <a:solidFill>
              <a:srgbClr val="0065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22328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700"/>
                <a:buFont typeface="Arial"/>
                <a:buNone/>
              </a:pPr>
              <a:r>
                <a:rPr b="0" i="0" lang="en-US" sz="800" u="none" cap="none" strike="noStrike">
                  <a:solidFill>
                    <a:schemeClr val="lt1"/>
                  </a:solidFill>
                  <a:latin typeface="Poppins"/>
                  <a:ea typeface="Poppins"/>
                  <a:cs typeface="Poppins"/>
                  <a:sym typeface="Poppins"/>
                </a:rPr>
                <a:t>Description et analyse des pathologies et parcours de soins des patients</a:t>
              </a:r>
              <a:r>
                <a:rPr b="1" i="0" lang="en-US" sz="800" u="none" cap="none" strike="noStrike">
                  <a:solidFill>
                    <a:srgbClr val="223281"/>
                  </a:solidFill>
                  <a:latin typeface="Poppins"/>
                  <a:ea typeface="Poppins"/>
                  <a:cs typeface="Poppins"/>
                  <a:sym typeface="Poppins"/>
                </a:rPr>
                <a:t> </a:t>
              </a:r>
              <a:br>
                <a:rPr b="0" i="0" lang="en-US" sz="800" u="none" cap="none" strike="noStrike">
                  <a:solidFill>
                    <a:srgbClr val="000000"/>
                  </a:solidFill>
                  <a:latin typeface="Poppins"/>
                  <a:ea typeface="Poppins"/>
                  <a:cs typeface="Poppins"/>
                  <a:sym typeface="Poppins"/>
                </a:rPr>
              </a:b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grpSp>
      <p:sp>
        <p:nvSpPr>
          <p:cNvPr id="286" name="Google Shape;286;p9"/>
          <p:cNvSpPr/>
          <p:nvPr/>
        </p:nvSpPr>
        <p:spPr>
          <a:xfrm>
            <a:off x="2143575" y="3330075"/>
            <a:ext cx="4533000" cy="5745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700"/>
              <a:buFont typeface="Arial"/>
              <a:buNone/>
            </a:pPr>
            <a:r>
              <a:rPr b="0" i="0" lang="en-US" sz="800" u="none" cap="none" strike="noStrike">
                <a:solidFill>
                  <a:schemeClr val="lt1"/>
                </a:solidFill>
                <a:latin typeface="Poppins"/>
                <a:ea typeface="Poppins"/>
                <a:cs typeface="Poppins"/>
                <a:sym typeface="Poppins"/>
              </a:rPr>
              <a:t>Études épidémiologiques et/ou médico-économiques dont les études pour la préparation des dossiers de discussions et réunions avec les autorités et comités compétents, ou les études à des fins de surveillance</a:t>
            </a:r>
            <a:r>
              <a:rPr b="1" i="0" lang="en-US" sz="800" u="none" cap="none" strike="noStrike">
                <a:solidFill>
                  <a:srgbClr val="223281"/>
                </a:solidFill>
                <a:latin typeface="Poppins"/>
                <a:ea typeface="Poppins"/>
                <a:cs typeface="Poppins"/>
                <a:sym typeface="Poppins"/>
              </a:rPr>
              <a:t> </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287" name="Google Shape;287;p9"/>
          <p:cNvSpPr txBox="1"/>
          <p:nvPr/>
        </p:nvSpPr>
        <p:spPr>
          <a:xfrm>
            <a:off x="467625" y="3880275"/>
            <a:ext cx="7759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24"/>
                  </a:ext>
                </a:extLst>
              </a:rPr>
              <a:t>Le RT doit justifier dans le protocole scientifique soumis auprès du CESREES que la finalité poursuivie dans le cadre de son projet de recherche s'inscrit dans l'une de ces finalités.</a:t>
            </a:r>
            <a:endParaRPr b="0" i="0" sz="1000" u="none" cap="none" strike="noStrike">
              <a:solidFill>
                <a:schemeClr val="dk1"/>
              </a:solidFill>
              <a:latin typeface="Poppins"/>
              <a:ea typeface="Poppins"/>
              <a:cs typeface="Poppins"/>
              <a:sym typeface="Poppins"/>
            </a:endParaRPr>
          </a:p>
        </p:txBody>
      </p:sp>
      <p:pic>
        <p:nvPicPr>
          <p:cNvPr id="288" name="Google Shape;288;p9"/>
          <p:cNvPicPr preferRelativeResize="0"/>
          <p:nvPr/>
        </p:nvPicPr>
        <p:blipFill rotWithShape="1">
          <a:blip r:embed="rId4">
            <a:alphaModFix/>
          </a:blip>
          <a:srcRect b="0" l="0" r="0" t="0"/>
          <a:stretch/>
        </p:blipFill>
        <p:spPr>
          <a:xfrm>
            <a:off x="77775" y="3810225"/>
            <a:ext cx="597375" cy="597375"/>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pic>
        <p:nvPicPr>
          <p:cNvPr descr="Une image contenant Graphique&#10;&#10;Description générée automatiquement" id="293" name="Google Shape;293;p11"/>
          <p:cNvPicPr preferRelativeResize="0"/>
          <p:nvPr/>
        </p:nvPicPr>
        <p:blipFill rotWithShape="1">
          <a:blip r:embed="rId3">
            <a:alphaModFix/>
          </a:blip>
          <a:srcRect b="0" l="0" r="176" t="0"/>
          <a:stretch/>
        </p:blipFill>
        <p:spPr>
          <a:xfrm>
            <a:off x="0" y="0"/>
            <a:ext cx="8820152" cy="5146674"/>
          </a:xfrm>
          <a:prstGeom prst="rect">
            <a:avLst/>
          </a:prstGeom>
          <a:noFill/>
          <a:ln>
            <a:noFill/>
          </a:ln>
        </p:spPr>
      </p:pic>
      <p:sp>
        <p:nvSpPr>
          <p:cNvPr descr="&quot;&quot;" id="294" name="Google Shape;294;p11"/>
          <p:cNvSpPr/>
          <p:nvPr/>
        </p:nvSpPr>
        <p:spPr>
          <a:xfrm>
            <a:off x="1575" y="-825"/>
            <a:ext cx="8817000" cy="5148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5" name="Google Shape;295;p11"/>
          <p:cNvSpPr txBox="1"/>
          <p:nvPr/>
        </p:nvSpPr>
        <p:spPr>
          <a:xfrm>
            <a:off x="346600" y="304500"/>
            <a:ext cx="8239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FOCUS SUR L'ÉVALUATION DU CESREES (1/2)</a:t>
            </a:r>
            <a:endParaRPr b="0" i="0" sz="1400" u="none" cap="none" strike="noStrike">
              <a:solidFill>
                <a:srgbClr val="000000"/>
              </a:solidFill>
              <a:latin typeface="Arial"/>
              <a:ea typeface="Arial"/>
              <a:cs typeface="Arial"/>
              <a:sym typeface="Arial"/>
            </a:endParaRPr>
          </a:p>
        </p:txBody>
      </p:sp>
      <p:sp>
        <p:nvSpPr>
          <p:cNvPr id="296" name="Google Shape;296;p11"/>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12</a:t>
            </a:r>
            <a:endParaRPr b="0" i="0" sz="1400" u="none" cap="none" strike="noStrike">
              <a:solidFill>
                <a:srgbClr val="000000"/>
              </a:solidFill>
              <a:latin typeface="Arial"/>
              <a:ea typeface="Arial"/>
              <a:cs typeface="Arial"/>
              <a:sym typeface="Arial"/>
            </a:endParaRPr>
          </a:p>
        </p:txBody>
      </p:sp>
      <p:sp>
        <p:nvSpPr>
          <p:cNvPr id="297" name="Google Shape;297;p11"/>
          <p:cNvSpPr txBox="1"/>
          <p:nvPr/>
        </p:nvSpPr>
        <p:spPr>
          <a:xfrm>
            <a:off x="496325" y="1731388"/>
            <a:ext cx="7759800" cy="2709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050"/>
              <a:buFont typeface="Arial"/>
              <a:buNone/>
            </a:pPr>
            <a:r>
              <a:rPr b="0" i="0" lang="en-US" sz="1000" u="none" cap="none" strike="noStrike">
                <a:solidFill>
                  <a:schemeClr val="dk1"/>
                </a:solidFill>
                <a:latin typeface="Poppins"/>
                <a:ea typeface="Poppins"/>
                <a:cs typeface="Poppins"/>
                <a:sym typeface="Poppins"/>
              </a:rPr>
              <a:t>Si l’avis obtenu est accompagné de recommandations, le responsable de traitement s’engage à les prendre en compte et à modifier son dossier en conséquence le cas échéant, préalablement à la mise en œuvre du traitement.</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05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050"/>
              <a:buFont typeface="Arial"/>
              <a:buNone/>
            </a:pPr>
            <a:r>
              <a:rPr b="0" i="0" lang="en-US" sz="1000" u="none" cap="none" strike="noStrike">
                <a:solidFill>
                  <a:schemeClr val="dk1"/>
                </a:solidFill>
                <a:latin typeface="Poppins"/>
                <a:ea typeface="Poppins"/>
                <a:cs typeface="Poppins"/>
                <a:sym typeface="Poppins"/>
              </a:rPr>
              <a:t>Le CESREES évalue la pertinence méthodologique et scientifique du projet. Plus précisément, il rend son avis sur : </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la qualité scientifique du projet </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le caractère d’intérêt public du projet  </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la clarté et pertinence de la finalité  </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la clarté et la cohérence des objectifs avec la finalité poursuivie </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l’adéquation de la méthode avec les objectifs visés </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le besoin pour l’utilisation des données de santé personnelles </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la nécessité de l’utilisation de l’un des identifiants potentiels </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la pertinence de la profondeur historique demandée.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25"/>
                  </a:ext>
                </a:extLst>
              </a:rPr>
              <a:t>Si l’avis obtenu est accompagné de recommandations, le responsable de traitement s’engage à les prendre en compte et à modifier son dossier en conséquence le cas échéant, préalablement à la demande de conventionnement en vue de la mise à disposition des données. Ces ajustements ne doivent pas impliquer une modification de l’expression de besoin annexée au protocole.</a:t>
            </a:r>
            <a:endParaRPr b="0" i="0" sz="1000" u="none" cap="none" strike="noStrike">
              <a:solidFill>
                <a:schemeClr val="dk1"/>
              </a:solidFill>
              <a:latin typeface="Poppins"/>
              <a:ea typeface="Poppins"/>
              <a:cs typeface="Poppins"/>
              <a:sym typeface="Poppins"/>
            </a:endParaRPr>
          </a:p>
        </p:txBody>
      </p:sp>
      <p:sp>
        <p:nvSpPr>
          <p:cNvPr id="298" name="Google Shape;298;p11"/>
          <p:cNvSpPr/>
          <p:nvPr/>
        </p:nvSpPr>
        <p:spPr>
          <a:xfrm>
            <a:off x="467625" y="1306575"/>
            <a:ext cx="7759800" cy="404700"/>
          </a:xfrm>
          <a:prstGeom prst="roundRect">
            <a:avLst>
              <a:gd fmla="val 16667" name="adj"/>
            </a:avLst>
          </a:prstGeom>
          <a:solidFill>
            <a:srgbClr val="92D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300"/>
              <a:buFont typeface="Arial"/>
              <a:buNone/>
            </a:pPr>
            <a:r>
              <a:rPr b="0" i="0" lang="en-US" sz="1000" u="none" cap="none" strike="noStrike">
                <a:solidFill>
                  <a:schemeClr val="dk1"/>
                </a:solidFill>
                <a:latin typeface="Poppins"/>
                <a:ea typeface="Poppins"/>
                <a:cs typeface="Poppins"/>
                <a:sym typeface="Poppins"/>
              </a:rPr>
              <a:t>La mise en œuvre de votre recherche dans le cadre de la MR-008 nécessite l’obtention d’un </a:t>
            </a:r>
            <a:r>
              <a:rPr b="1" i="0" lang="en-US" sz="1000" u="none" cap="none" strike="noStrike">
                <a:solidFill>
                  <a:srgbClr val="253F8E"/>
                </a:solidFill>
                <a:latin typeface="Poppins"/>
                <a:ea typeface="Poppins"/>
                <a:cs typeface="Poppins"/>
                <a:sym typeface="Poppins"/>
              </a:rPr>
              <a:t>avis expressément favorable</a:t>
            </a:r>
            <a:r>
              <a:rPr b="0" i="0" lang="en-US" sz="1000" u="none" cap="none" strike="noStrike">
                <a:solidFill>
                  <a:schemeClr val="dk1"/>
                </a:solidFill>
                <a:latin typeface="Poppins"/>
                <a:ea typeface="Poppins"/>
                <a:cs typeface="Poppins"/>
                <a:sym typeface="Poppins"/>
              </a:rPr>
              <a:t> avec ou sans recommandation du CESREES.</a:t>
            </a:r>
            <a:endParaRPr b="0" i="0" sz="700" u="none" cap="none" strike="noStrike">
              <a:solidFill>
                <a:schemeClr val="dk1"/>
              </a:solidFill>
              <a:latin typeface="Poppins"/>
              <a:ea typeface="Poppins"/>
              <a:cs typeface="Poppins"/>
              <a:sym typeface="Poppins"/>
            </a:endParaRPr>
          </a:p>
        </p:txBody>
      </p:sp>
      <p:pic>
        <p:nvPicPr>
          <p:cNvPr descr="Une image contenant ligne, noir, Graphique, Bleu électrique&#10;&#10;Description générée automatiquement" id="299" name="Google Shape;299;p11"/>
          <p:cNvPicPr preferRelativeResize="0"/>
          <p:nvPr/>
        </p:nvPicPr>
        <p:blipFill rotWithShape="1">
          <a:blip r:embed="rId4">
            <a:alphaModFix/>
          </a:blip>
          <a:srcRect b="0" l="0" r="0" t="0"/>
          <a:stretch/>
        </p:blipFill>
        <p:spPr>
          <a:xfrm>
            <a:off x="908625" y="3511482"/>
            <a:ext cx="84700" cy="64771"/>
          </a:xfrm>
          <a:prstGeom prst="rect">
            <a:avLst/>
          </a:prstGeom>
          <a:noFill/>
          <a:ln>
            <a:noFill/>
          </a:ln>
        </p:spPr>
      </p:pic>
      <p:pic>
        <p:nvPicPr>
          <p:cNvPr descr="Une image contenant ligne, noir, Graphique, Bleu électrique&#10;&#10;Description générée automatiquement" id="300" name="Google Shape;300;p11"/>
          <p:cNvPicPr preferRelativeResize="0"/>
          <p:nvPr/>
        </p:nvPicPr>
        <p:blipFill rotWithShape="1">
          <a:blip r:embed="rId4">
            <a:alphaModFix/>
          </a:blip>
          <a:srcRect b="0" l="0" r="0" t="0"/>
          <a:stretch/>
        </p:blipFill>
        <p:spPr>
          <a:xfrm>
            <a:off x="908625" y="2445994"/>
            <a:ext cx="84700" cy="64771"/>
          </a:xfrm>
          <a:prstGeom prst="rect">
            <a:avLst/>
          </a:prstGeom>
          <a:noFill/>
          <a:ln>
            <a:noFill/>
          </a:ln>
        </p:spPr>
      </p:pic>
      <p:pic>
        <p:nvPicPr>
          <p:cNvPr descr="Une image contenant ligne, noir, Graphique, Bleu électrique&#10;&#10;Description générée automatiquement" id="301" name="Google Shape;301;p11"/>
          <p:cNvPicPr preferRelativeResize="0"/>
          <p:nvPr/>
        </p:nvPicPr>
        <p:blipFill rotWithShape="1">
          <a:blip r:embed="rId4">
            <a:alphaModFix/>
          </a:blip>
          <a:srcRect b="0" l="0" r="0" t="0"/>
          <a:stretch/>
        </p:blipFill>
        <p:spPr>
          <a:xfrm>
            <a:off x="908625" y="2585594"/>
            <a:ext cx="84700" cy="64771"/>
          </a:xfrm>
          <a:prstGeom prst="rect">
            <a:avLst/>
          </a:prstGeom>
          <a:noFill/>
          <a:ln>
            <a:noFill/>
          </a:ln>
        </p:spPr>
      </p:pic>
      <p:pic>
        <p:nvPicPr>
          <p:cNvPr descr="Une image contenant ligne, noir, Graphique, Bleu électrique&#10;&#10;Description générée automatiquement" id="302" name="Google Shape;302;p11"/>
          <p:cNvPicPr preferRelativeResize="0"/>
          <p:nvPr/>
        </p:nvPicPr>
        <p:blipFill rotWithShape="1">
          <a:blip r:embed="rId4">
            <a:alphaModFix/>
          </a:blip>
          <a:srcRect b="0" l="0" r="0" t="0"/>
          <a:stretch/>
        </p:blipFill>
        <p:spPr>
          <a:xfrm>
            <a:off x="908625" y="2725182"/>
            <a:ext cx="84700" cy="64771"/>
          </a:xfrm>
          <a:prstGeom prst="rect">
            <a:avLst/>
          </a:prstGeom>
          <a:noFill/>
          <a:ln>
            <a:noFill/>
          </a:ln>
        </p:spPr>
      </p:pic>
      <p:pic>
        <p:nvPicPr>
          <p:cNvPr descr="Une image contenant ligne, noir, Graphique, Bleu électrique&#10;&#10;Description générée automatiquement" id="303" name="Google Shape;303;p11"/>
          <p:cNvPicPr preferRelativeResize="0"/>
          <p:nvPr/>
        </p:nvPicPr>
        <p:blipFill rotWithShape="1">
          <a:blip r:embed="rId4">
            <a:alphaModFix/>
          </a:blip>
          <a:srcRect b="0" l="0" r="0" t="0"/>
          <a:stretch/>
        </p:blipFill>
        <p:spPr>
          <a:xfrm>
            <a:off x="908625" y="2885702"/>
            <a:ext cx="84700" cy="64775"/>
          </a:xfrm>
          <a:prstGeom prst="rect">
            <a:avLst/>
          </a:prstGeom>
          <a:noFill/>
          <a:ln>
            <a:noFill/>
          </a:ln>
        </p:spPr>
      </p:pic>
      <p:pic>
        <p:nvPicPr>
          <p:cNvPr descr="Une image contenant ligne, noir, Graphique, Bleu électrique&#10;&#10;Description générée automatiquement" id="304" name="Google Shape;304;p11"/>
          <p:cNvPicPr preferRelativeResize="0"/>
          <p:nvPr/>
        </p:nvPicPr>
        <p:blipFill rotWithShape="1">
          <a:blip r:embed="rId4">
            <a:alphaModFix/>
          </a:blip>
          <a:srcRect b="0" l="0" r="0" t="0"/>
          <a:stretch/>
        </p:blipFill>
        <p:spPr>
          <a:xfrm>
            <a:off x="908625" y="3046227"/>
            <a:ext cx="84700" cy="64775"/>
          </a:xfrm>
          <a:prstGeom prst="rect">
            <a:avLst/>
          </a:prstGeom>
          <a:noFill/>
          <a:ln>
            <a:noFill/>
          </a:ln>
        </p:spPr>
      </p:pic>
      <p:pic>
        <p:nvPicPr>
          <p:cNvPr descr="Une image contenant ligne, noir, Graphique, Bleu électrique&#10;&#10;Description générée automatiquement" id="305" name="Google Shape;305;p11"/>
          <p:cNvPicPr preferRelativeResize="0"/>
          <p:nvPr/>
        </p:nvPicPr>
        <p:blipFill rotWithShape="1">
          <a:blip r:embed="rId4">
            <a:alphaModFix/>
          </a:blip>
          <a:srcRect b="0" l="0" r="0" t="0"/>
          <a:stretch/>
        </p:blipFill>
        <p:spPr>
          <a:xfrm>
            <a:off x="908625" y="3206752"/>
            <a:ext cx="84700" cy="64775"/>
          </a:xfrm>
          <a:prstGeom prst="rect">
            <a:avLst/>
          </a:prstGeom>
          <a:noFill/>
          <a:ln>
            <a:noFill/>
          </a:ln>
        </p:spPr>
      </p:pic>
      <p:pic>
        <p:nvPicPr>
          <p:cNvPr descr="Une image contenant ligne, noir, Graphique, Bleu électrique&#10;&#10;Description générée automatiquement" id="306" name="Google Shape;306;p11"/>
          <p:cNvPicPr preferRelativeResize="0"/>
          <p:nvPr/>
        </p:nvPicPr>
        <p:blipFill rotWithShape="1">
          <a:blip r:embed="rId4">
            <a:alphaModFix/>
          </a:blip>
          <a:srcRect b="0" l="0" r="0" t="0"/>
          <a:stretch/>
        </p:blipFill>
        <p:spPr>
          <a:xfrm>
            <a:off x="908625" y="3359102"/>
            <a:ext cx="84700" cy="64775"/>
          </a:xfrm>
          <a:prstGeom prst="rect">
            <a:avLst/>
          </a:prstGeom>
          <a:noFill/>
          <a:ln>
            <a:noFill/>
          </a:ln>
        </p:spPr>
      </p:pic>
      <p:pic>
        <p:nvPicPr>
          <p:cNvPr descr="Une image contenant jaune&#10;&#10;Description générée automatiquement" id="307" name="Google Shape;307;p11"/>
          <p:cNvPicPr preferRelativeResize="0"/>
          <p:nvPr/>
        </p:nvPicPr>
        <p:blipFill rotWithShape="1">
          <a:blip r:embed="rId5">
            <a:alphaModFix/>
          </a:blip>
          <a:srcRect b="0" l="0" r="0" t="0"/>
          <a:stretch/>
        </p:blipFill>
        <p:spPr>
          <a:xfrm>
            <a:off x="317525" y="1727975"/>
            <a:ext cx="222596" cy="404700"/>
          </a:xfrm>
          <a:prstGeom prst="rect">
            <a:avLst/>
          </a:prstGeom>
          <a:noFill/>
          <a:ln>
            <a:noFill/>
          </a:ln>
        </p:spPr>
      </p:pic>
      <p:pic>
        <p:nvPicPr>
          <p:cNvPr id="308" name="Google Shape;308;p11"/>
          <p:cNvPicPr preferRelativeResize="0"/>
          <p:nvPr/>
        </p:nvPicPr>
        <p:blipFill rotWithShape="1">
          <a:blip r:embed="rId6">
            <a:alphaModFix/>
          </a:blip>
          <a:srcRect b="21286" l="21854" r="22602" t="22716"/>
          <a:stretch/>
        </p:blipFill>
        <p:spPr>
          <a:xfrm>
            <a:off x="138700" y="3841750"/>
            <a:ext cx="401425" cy="404700"/>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pic>
        <p:nvPicPr>
          <p:cNvPr descr="Une image contenant Graphique&#10;&#10;Description générée automatiquement" id="313" name="Google Shape;313;p12"/>
          <p:cNvPicPr preferRelativeResize="0"/>
          <p:nvPr/>
        </p:nvPicPr>
        <p:blipFill rotWithShape="1">
          <a:blip r:embed="rId3">
            <a:alphaModFix/>
          </a:blip>
          <a:srcRect b="0" l="0" r="176" t="0"/>
          <a:stretch/>
        </p:blipFill>
        <p:spPr>
          <a:xfrm>
            <a:off x="0" y="0"/>
            <a:ext cx="8820152" cy="5146674"/>
          </a:xfrm>
          <a:prstGeom prst="rect">
            <a:avLst/>
          </a:prstGeom>
          <a:noFill/>
          <a:ln>
            <a:noFill/>
          </a:ln>
        </p:spPr>
      </p:pic>
      <p:sp>
        <p:nvSpPr>
          <p:cNvPr descr="&quot;&quot;" id="314" name="Google Shape;314;p12"/>
          <p:cNvSpPr/>
          <p:nvPr/>
        </p:nvSpPr>
        <p:spPr>
          <a:xfrm>
            <a:off x="1575" y="-37"/>
            <a:ext cx="8817000" cy="5148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5" name="Google Shape;315;p12"/>
          <p:cNvSpPr txBox="1"/>
          <p:nvPr/>
        </p:nvSpPr>
        <p:spPr>
          <a:xfrm>
            <a:off x="351275" y="290450"/>
            <a:ext cx="8239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FOCUS SUR L'ÉVALUATION DU CESREES (2/2)</a:t>
            </a:r>
            <a:endParaRPr b="0" i="0" sz="1400" u="none" cap="none" strike="noStrike">
              <a:solidFill>
                <a:srgbClr val="000000"/>
              </a:solidFill>
              <a:latin typeface="Arial"/>
              <a:ea typeface="Arial"/>
              <a:cs typeface="Arial"/>
              <a:sym typeface="Arial"/>
            </a:endParaRPr>
          </a:p>
        </p:txBody>
      </p:sp>
      <p:sp>
        <p:nvSpPr>
          <p:cNvPr id="316" name="Google Shape;316;p12"/>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13</a:t>
            </a:r>
            <a:endParaRPr b="0" i="0" sz="1400" u="none" cap="none" strike="noStrike">
              <a:solidFill>
                <a:srgbClr val="000000"/>
              </a:solidFill>
              <a:latin typeface="Arial"/>
              <a:ea typeface="Arial"/>
              <a:cs typeface="Arial"/>
              <a:sym typeface="Arial"/>
            </a:endParaRPr>
          </a:p>
        </p:txBody>
      </p:sp>
      <p:sp>
        <p:nvSpPr>
          <p:cNvPr id="317" name="Google Shape;317;p12"/>
          <p:cNvSpPr txBox="1"/>
          <p:nvPr/>
        </p:nvSpPr>
        <p:spPr>
          <a:xfrm>
            <a:off x="486950" y="1450088"/>
            <a:ext cx="7759800" cy="276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50"/>
              <a:buFont typeface="Arial"/>
              <a:buNone/>
            </a:pPr>
            <a:r>
              <a:rPr b="1" i="0" lang="en-US" sz="1000" u="none" cap="none" strike="noStrike">
                <a:solidFill>
                  <a:srgbClr val="253F8E"/>
                </a:solidFill>
                <a:latin typeface="Poppins"/>
                <a:ea typeface="Poppins"/>
                <a:cs typeface="Poppins"/>
                <a:sym typeface="Poppins"/>
              </a:rPr>
              <a:t>Mon dossier doit comprendre</a:t>
            </a:r>
            <a:br>
              <a:rPr b="1" i="0" lang="en-US" sz="1000" u="none" cap="none" strike="noStrike">
                <a:solidFill>
                  <a:srgbClr val="253F8E"/>
                </a:solidFill>
                <a:latin typeface="Poppins"/>
                <a:ea typeface="Poppins"/>
                <a:cs typeface="Poppins"/>
                <a:sym typeface="Poppins"/>
              </a:rPr>
            </a:b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Un protocole scientifique*</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Un résumé*</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Une expression de besoin en données de la base principale du SNDS permettant de caractériser l’extraction de des données souhaitées* </a:t>
            </a:r>
            <a:r>
              <a:rPr b="0" i="0" lang="en-US" sz="10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26"/>
                  </a:ext>
                </a:extLst>
              </a:rPr>
              <a:t>; </a:t>
            </a:r>
            <a:r>
              <a:rPr b="1" lang="en-US" sz="1000">
                <a:solidFill>
                  <a:srgbClr val="253F8E"/>
                </a:solidFill>
                <a:latin typeface="Poppins"/>
                <a:ea typeface="Poppins"/>
                <a:cs typeface="Poppins"/>
                <a:sym typeface="Poppins"/>
                <a:extLst>
                  <a:ext uri="http://customooxmlschemas.google.com/">
                    <go:slidesCustomData xmlns:go="http://customooxmlschemas.google.com/" textRoundtripDataId="27"/>
                  </a:ext>
                </a:extLst>
              </a:rPr>
              <a:t>en cas de discordance quant à la nature des données traitées, l'EDB fait foi. L'EDB ne peut pas être modifiée après avis du CESREES, sauf à la demande expresse de ce dernier</a:t>
            </a:r>
            <a:endParaRPr b="1" i="0" sz="1000" u="none" cap="none" strike="noStrike">
              <a:solidFill>
                <a:srgbClr val="253F8E"/>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Une déclaration publique d’intérêt du responsable de traitement et du responsable de mise en oeuvre de déclaration des intérêts du laboratoire de recherche ou du bureau d’études*</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La liste des financeurs de l’étude </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Le récépissé de l’engagement de conformité à la MR-008.</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La plupart de ces documents (signalés par une*) doivent se conformer à un modèle disponible sur le </a:t>
            </a:r>
            <a:r>
              <a:rPr b="0" i="0" lang="en-US" sz="1000" u="sng" cap="none" strike="noStrike">
                <a:solidFill>
                  <a:schemeClr val="hlink"/>
                </a:solidFill>
                <a:latin typeface="Poppins"/>
                <a:ea typeface="Poppins"/>
                <a:cs typeface="Poppins"/>
                <a:sym typeface="Poppins"/>
                <a:hlinkClick r:id="rId4"/>
              </a:rPr>
              <a:t>site</a:t>
            </a:r>
            <a:r>
              <a:rPr b="0" i="0" lang="en-US" sz="1000" u="none" cap="none" strike="noStrike">
                <a:solidFill>
                  <a:srgbClr val="253F8E"/>
                </a:solidFill>
                <a:latin typeface="Poppins"/>
                <a:ea typeface="Poppins"/>
                <a:cs typeface="Poppins"/>
                <a:sym typeface="Poppins"/>
              </a:rPr>
              <a:t> </a:t>
            </a:r>
            <a:r>
              <a:rPr b="0" i="0" lang="en-US" sz="1000" u="none" cap="none" strike="noStrike">
                <a:solidFill>
                  <a:schemeClr val="dk1"/>
                </a:solidFill>
                <a:latin typeface="Poppins"/>
                <a:ea typeface="Poppins"/>
                <a:cs typeface="Poppins"/>
                <a:sym typeface="Poppins"/>
              </a:rPr>
              <a:t>du HDH.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400"/>
              </a:spcBef>
              <a:spcAft>
                <a:spcPts val="0"/>
              </a:spcAft>
              <a:buClr>
                <a:schemeClr val="dk1"/>
              </a:buClr>
              <a:buSzPts val="1100"/>
              <a:buFont typeface="Arial"/>
              <a:buNone/>
            </a:pPr>
            <a:r>
              <a:rPr b="0" i="0" lang="en-US" sz="1000" u="none" cap="none" strike="noStrike">
                <a:solidFill>
                  <a:schemeClr val="dk1"/>
                </a:solidFill>
                <a:latin typeface="Poppins"/>
                <a:ea typeface="Poppins"/>
                <a:cs typeface="Poppins"/>
                <a:sym typeface="Poppins"/>
              </a:rPr>
              <a:t>Le dépôt de mon dossier s’effectue sur </a:t>
            </a:r>
            <a:r>
              <a:rPr b="0" i="0" lang="en-US" sz="1000" u="sng" cap="none" strike="noStrike">
                <a:solidFill>
                  <a:srgbClr val="1155CC"/>
                </a:solidFill>
                <a:latin typeface="Poppins"/>
                <a:ea typeface="Poppins"/>
                <a:cs typeface="Poppins"/>
                <a:sym typeface="Poppins"/>
                <a:hlinkClick r:id="rId5">
                  <a:extLst>
                    <a:ext uri="{A12FA001-AC4F-418D-AE19-62706E023703}">
                      <ahyp:hlinkClr val="tx"/>
                    </a:ext>
                  </a:extLst>
                </a:hlinkClick>
              </a:rPr>
              <a:t>une plateforme</a:t>
            </a:r>
            <a:r>
              <a:rPr b="0" i="0" lang="en-US" sz="1000" u="none" cap="none" strike="noStrike">
                <a:solidFill>
                  <a:srgbClr val="253F8E"/>
                </a:solidFill>
                <a:latin typeface="Poppins"/>
                <a:ea typeface="Poppins"/>
                <a:cs typeface="Poppins"/>
                <a:sym typeface="Poppins"/>
              </a:rPr>
              <a:t> </a:t>
            </a:r>
            <a:r>
              <a:rPr b="0" i="0" lang="en-US" sz="1000" u="none" cap="none" strike="noStrike">
                <a:solidFill>
                  <a:schemeClr val="dk1"/>
                </a:solidFill>
                <a:latin typeface="Poppins"/>
                <a:ea typeface="Poppins"/>
                <a:cs typeface="Poppins"/>
                <a:sym typeface="Poppins"/>
              </a:rPr>
              <a:t>en ligne. L’ ensemble de la procédure est dématérialisée. Mon dossier ne sera instruit que s'il est complet. Je serai tenu informé par le guichet de la complétude de ma demande puis de son avancement aux différentes étapes de la procédure (CESREES).</a:t>
            </a:r>
            <a:endParaRPr b="0" i="0" sz="700" u="none" cap="none" strike="noStrike">
              <a:solidFill>
                <a:schemeClr val="dk1"/>
              </a:solidFill>
              <a:latin typeface="Poppins"/>
              <a:ea typeface="Poppins"/>
              <a:cs typeface="Poppins"/>
              <a:sym typeface="Poppins"/>
            </a:endParaRPr>
          </a:p>
        </p:txBody>
      </p:sp>
      <p:pic>
        <p:nvPicPr>
          <p:cNvPr descr="Une image contenant ligne, noir, Graphique, Bleu électrique&#10;&#10;Description générée automatiquement" id="318" name="Google Shape;318;p12"/>
          <p:cNvPicPr preferRelativeResize="0"/>
          <p:nvPr/>
        </p:nvPicPr>
        <p:blipFill rotWithShape="1">
          <a:blip r:embed="rId6">
            <a:alphaModFix/>
          </a:blip>
          <a:srcRect b="0" l="0" r="0" t="0"/>
          <a:stretch/>
        </p:blipFill>
        <p:spPr>
          <a:xfrm>
            <a:off x="908625" y="1856319"/>
            <a:ext cx="84700" cy="64771"/>
          </a:xfrm>
          <a:prstGeom prst="rect">
            <a:avLst/>
          </a:prstGeom>
          <a:noFill/>
          <a:ln>
            <a:noFill/>
          </a:ln>
        </p:spPr>
      </p:pic>
      <p:pic>
        <p:nvPicPr>
          <p:cNvPr descr="Une image contenant ligne, noir, Graphique, Bleu électrique&#10;&#10;Description générée automatiquement" id="319" name="Google Shape;319;p12"/>
          <p:cNvPicPr preferRelativeResize="0"/>
          <p:nvPr/>
        </p:nvPicPr>
        <p:blipFill rotWithShape="1">
          <a:blip r:embed="rId6">
            <a:alphaModFix/>
          </a:blip>
          <a:srcRect b="0" l="0" r="0" t="0"/>
          <a:stretch/>
        </p:blipFill>
        <p:spPr>
          <a:xfrm>
            <a:off x="908625" y="2016857"/>
            <a:ext cx="84700" cy="64771"/>
          </a:xfrm>
          <a:prstGeom prst="rect">
            <a:avLst/>
          </a:prstGeom>
          <a:noFill/>
          <a:ln>
            <a:noFill/>
          </a:ln>
        </p:spPr>
      </p:pic>
      <p:pic>
        <p:nvPicPr>
          <p:cNvPr descr="Une image contenant ligne, noir, Graphique, Bleu électrique&#10;&#10;Description générée automatiquement" id="320" name="Google Shape;320;p12"/>
          <p:cNvPicPr preferRelativeResize="0"/>
          <p:nvPr/>
        </p:nvPicPr>
        <p:blipFill rotWithShape="1">
          <a:blip r:embed="rId6">
            <a:alphaModFix/>
          </a:blip>
          <a:srcRect b="0" l="0" r="0" t="0"/>
          <a:stretch/>
        </p:blipFill>
        <p:spPr>
          <a:xfrm>
            <a:off x="908625" y="2156464"/>
            <a:ext cx="84700" cy="64775"/>
          </a:xfrm>
          <a:prstGeom prst="rect">
            <a:avLst/>
          </a:prstGeom>
          <a:noFill/>
          <a:ln>
            <a:noFill/>
          </a:ln>
        </p:spPr>
      </p:pic>
      <p:pic>
        <p:nvPicPr>
          <p:cNvPr descr="Une image contenant ligne, noir, Graphique, Bleu électrique&#10;&#10;Description générée automatiquement" id="321" name="Google Shape;321;p12"/>
          <p:cNvPicPr preferRelativeResize="0"/>
          <p:nvPr/>
        </p:nvPicPr>
        <p:blipFill rotWithShape="1">
          <a:blip r:embed="rId6">
            <a:alphaModFix/>
          </a:blip>
          <a:srcRect b="0" l="0" r="0" t="0"/>
          <a:stretch/>
        </p:blipFill>
        <p:spPr>
          <a:xfrm>
            <a:off x="908625" y="2609027"/>
            <a:ext cx="84700" cy="64775"/>
          </a:xfrm>
          <a:prstGeom prst="rect">
            <a:avLst/>
          </a:prstGeom>
          <a:noFill/>
          <a:ln>
            <a:noFill/>
          </a:ln>
        </p:spPr>
      </p:pic>
      <p:pic>
        <p:nvPicPr>
          <p:cNvPr descr="Une image contenant ligne, noir, Graphique, Bleu électrique&#10;&#10;Description générée automatiquement" id="322" name="Google Shape;322;p12"/>
          <p:cNvPicPr preferRelativeResize="0"/>
          <p:nvPr/>
        </p:nvPicPr>
        <p:blipFill rotWithShape="1">
          <a:blip r:embed="rId6">
            <a:alphaModFix/>
          </a:blip>
          <a:srcRect b="0" l="0" r="0" t="0"/>
          <a:stretch/>
        </p:blipFill>
        <p:spPr>
          <a:xfrm>
            <a:off x="908625" y="2912514"/>
            <a:ext cx="84700" cy="64775"/>
          </a:xfrm>
          <a:prstGeom prst="rect">
            <a:avLst/>
          </a:prstGeom>
          <a:noFill/>
          <a:ln>
            <a:noFill/>
          </a:ln>
        </p:spPr>
      </p:pic>
      <p:pic>
        <p:nvPicPr>
          <p:cNvPr descr="Une image contenant ligne, noir, Graphique, Bleu électrique&#10;&#10;Description générée automatiquement" id="323" name="Google Shape;323;p12"/>
          <p:cNvPicPr preferRelativeResize="0"/>
          <p:nvPr/>
        </p:nvPicPr>
        <p:blipFill rotWithShape="1">
          <a:blip r:embed="rId6">
            <a:alphaModFix/>
          </a:blip>
          <a:srcRect b="0" l="0" r="0" t="0"/>
          <a:stretch/>
        </p:blipFill>
        <p:spPr>
          <a:xfrm>
            <a:off x="908625" y="3068952"/>
            <a:ext cx="84700" cy="64775"/>
          </a:xfrm>
          <a:prstGeom prst="rect">
            <a:avLst/>
          </a:prstGeom>
          <a:noFill/>
          <a:ln>
            <a:noFill/>
          </a:ln>
        </p:spPr>
      </p:pic>
      <p:pic>
        <p:nvPicPr>
          <p:cNvPr id="324" name="Google Shape;324;p12"/>
          <p:cNvPicPr preferRelativeResize="0"/>
          <p:nvPr/>
        </p:nvPicPr>
        <p:blipFill rotWithShape="1">
          <a:blip r:embed="rId7">
            <a:alphaModFix/>
          </a:blip>
          <a:srcRect b="0" l="0" r="0" t="0"/>
          <a:stretch/>
        </p:blipFill>
        <p:spPr>
          <a:xfrm>
            <a:off x="2253925" y="890175"/>
            <a:ext cx="1070425" cy="1070425"/>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Une image contenant Graphique, clipart, conception, créativité&#10;&#10;Description générée automatiquement" id="329" name="Google Shape;329;p13"/>
          <p:cNvPicPr preferRelativeResize="0"/>
          <p:nvPr/>
        </p:nvPicPr>
        <p:blipFill rotWithShape="1">
          <a:blip r:embed="rId3">
            <a:alphaModFix/>
          </a:blip>
          <a:srcRect b="0" l="0" r="0" t="0"/>
          <a:stretch/>
        </p:blipFill>
        <p:spPr>
          <a:xfrm>
            <a:off x="0" y="-7137"/>
            <a:ext cx="8820152" cy="5160963"/>
          </a:xfrm>
          <a:prstGeom prst="rect">
            <a:avLst/>
          </a:prstGeom>
          <a:noFill/>
          <a:ln>
            <a:noFill/>
          </a:ln>
        </p:spPr>
      </p:pic>
      <p:sp>
        <p:nvSpPr>
          <p:cNvPr id="330" name="Google Shape;330;p13"/>
          <p:cNvSpPr txBox="1"/>
          <p:nvPr/>
        </p:nvSpPr>
        <p:spPr>
          <a:xfrm>
            <a:off x="229750" y="248225"/>
            <a:ext cx="8346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PRINCIPALES EXIGENCES ASSOCIÉES AUX DESTINATAIRES DES DONNÉES </a:t>
            </a:r>
            <a:endParaRPr b="1" i="0" sz="2400" u="none" cap="none" strike="noStrike">
              <a:solidFill>
                <a:srgbClr val="223281"/>
              </a:solidFill>
              <a:latin typeface="Poppins"/>
              <a:ea typeface="Poppins"/>
              <a:cs typeface="Poppins"/>
              <a:sym typeface="Poppins"/>
            </a:endParaRPr>
          </a:p>
        </p:txBody>
      </p:sp>
      <p:sp>
        <p:nvSpPr>
          <p:cNvPr id="331" name="Google Shape;331;p13"/>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14</a:t>
            </a:r>
            <a:endParaRPr b="0" i="0" sz="1400" u="none" cap="none" strike="noStrike">
              <a:solidFill>
                <a:srgbClr val="000000"/>
              </a:solidFill>
              <a:latin typeface="Arial"/>
              <a:ea typeface="Arial"/>
              <a:cs typeface="Arial"/>
              <a:sym typeface="Arial"/>
            </a:endParaRPr>
          </a:p>
        </p:txBody>
      </p:sp>
      <p:sp>
        <p:nvSpPr>
          <p:cNvPr id="332" name="Google Shape;332;p13"/>
          <p:cNvSpPr txBox="1"/>
          <p:nvPr/>
        </p:nvSpPr>
        <p:spPr>
          <a:xfrm>
            <a:off x="890587" y="2100262"/>
            <a:ext cx="331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1</a:t>
            </a:r>
            <a:endParaRPr b="0" i="0" sz="1400" u="none" cap="none" strike="noStrike">
              <a:solidFill>
                <a:srgbClr val="000000"/>
              </a:solidFill>
              <a:latin typeface="Arial"/>
              <a:ea typeface="Arial"/>
              <a:cs typeface="Arial"/>
              <a:sym typeface="Arial"/>
            </a:endParaRPr>
          </a:p>
        </p:txBody>
      </p:sp>
      <p:sp>
        <p:nvSpPr>
          <p:cNvPr id="333" name="Google Shape;333;p13"/>
          <p:cNvSpPr txBox="1"/>
          <p:nvPr/>
        </p:nvSpPr>
        <p:spPr>
          <a:xfrm>
            <a:off x="2432050" y="2100262"/>
            <a:ext cx="331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2</a:t>
            </a:r>
            <a:endParaRPr b="0" i="0" sz="1400" u="none" cap="none" strike="noStrike">
              <a:solidFill>
                <a:srgbClr val="000000"/>
              </a:solidFill>
              <a:latin typeface="Arial"/>
              <a:ea typeface="Arial"/>
              <a:cs typeface="Arial"/>
              <a:sym typeface="Arial"/>
            </a:endParaRPr>
          </a:p>
        </p:txBody>
      </p:sp>
      <p:sp>
        <p:nvSpPr>
          <p:cNvPr id="334" name="Google Shape;334;p13"/>
          <p:cNvSpPr txBox="1"/>
          <p:nvPr/>
        </p:nvSpPr>
        <p:spPr>
          <a:xfrm>
            <a:off x="3868737" y="2100262"/>
            <a:ext cx="331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
        <p:nvSpPr>
          <p:cNvPr id="335" name="Google Shape;335;p13"/>
          <p:cNvSpPr txBox="1"/>
          <p:nvPr/>
        </p:nvSpPr>
        <p:spPr>
          <a:xfrm>
            <a:off x="5468937" y="2100262"/>
            <a:ext cx="331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4</a:t>
            </a:r>
            <a:endParaRPr b="0" i="0" sz="1400" u="none" cap="none" strike="noStrike">
              <a:solidFill>
                <a:srgbClr val="000000"/>
              </a:solidFill>
              <a:latin typeface="Arial"/>
              <a:ea typeface="Arial"/>
              <a:cs typeface="Arial"/>
              <a:sym typeface="Arial"/>
            </a:endParaRPr>
          </a:p>
        </p:txBody>
      </p:sp>
      <p:sp>
        <p:nvSpPr>
          <p:cNvPr id="336" name="Google Shape;336;p13"/>
          <p:cNvSpPr txBox="1"/>
          <p:nvPr/>
        </p:nvSpPr>
        <p:spPr>
          <a:xfrm>
            <a:off x="6970712" y="2100262"/>
            <a:ext cx="333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5</a:t>
            </a:r>
            <a:endParaRPr b="0" i="0" sz="1400" u="none" cap="none" strike="noStrike">
              <a:solidFill>
                <a:srgbClr val="000000"/>
              </a:solidFill>
              <a:latin typeface="Arial"/>
              <a:ea typeface="Arial"/>
              <a:cs typeface="Arial"/>
              <a:sym typeface="Arial"/>
            </a:endParaRPr>
          </a:p>
        </p:txBody>
      </p:sp>
      <p:sp>
        <p:nvSpPr>
          <p:cNvPr id="337" name="Google Shape;337;p13"/>
          <p:cNvSpPr txBox="1"/>
          <p:nvPr/>
        </p:nvSpPr>
        <p:spPr>
          <a:xfrm>
            <a:off x="665825" y="2565975"/>
            <a:ext cx="1508100" cy="1200600"/>
          </a:xfrm>
          <a:prstGeom prst="rect">
            <a:avLst/>
          </a:prstGeom>
          <a:noFill/>
          <a:ln>
            <a:noFill/>
          </a:ln>
        </p:spPr>
        <p:txBody>
          <a:bodyPr anchorCtr="0" anchor="t" bIns="45700" lIns="91425" spcFirstLastPara="1" rIns="91425" wrap="square" tIns="45700">
            <a:spAutoFit/>
          </a:bodyPr>
          <a:lstStyle/>
          <a:p>
            <a:pPr indent="0" lvl="0" marL="0" marR="76286" rtl="0" algn="ctr">
              <a:lnSpc>
                <a:spcPct val="100000"/>
              </a:lnSpc>
              <a:spcBef>
                <a:spcPts val="0"/>
              </a:spcBef>
              <a:spcAft>
                <a:spcPts val="0"/>
              </a:spcAft>
              <a:buClr>
                <a:schemeClr val="dk1"/>
              </a:buClr>
              <a:buSzPts val="1100"/>
              <a:buFont typeface="Arial"/>
              <a:buNone/>
            </a:pPr>
            <a:r>
              <a:rPr b="0" i="0" lang="en-US" sz="800" u="none" cap="none" strike="noStrike">
                <a:solidFill>
                  <a:schemeClr val="lt1"/>
                </a:solidFill>
                <a:latin typeface="Poppins"/>
                <a:ea typeface="Poppins"/>
                <a:cs typeface="Poppins"/>
                <a:sym typeface="Poppins"/>
              </a:rPr>
              <a:t>S’être déclaré conforme auprès de la CNIL au référentiel déterminant les critères de confidentialité, d’expertise et d’indépendance pour les LRBE fixé par </a:t>
            </a:r>
            <a:r>
              <a:rPr b="0" i="0" lang="en-US" sz="800" u="sng" cap="none" strike="noStrike">
                <a:solidFill>
                  <a:schemeClr val="lt1"/>
                </a:solidFill>
                <a:latin typeface="Poppins"/>
                <a:ea typeface="Poppins"/>
                <a:cs typeface="Poppins"/>
                <a:sym typeface="Poppins"/>
                <a:hlinkClick r:id="rId4">
                  <a:extLst>
                    <a:ext uri="{A12FA001-AC4F-418D-AE19-62706E023703}">
                      <ahyp:hlinkClr val="tx"/>
                    </a:ext>
                  </a:extLst>
                </a:hlinkClick>
              </a:rPr>
              <a:t>arrêté du 17 juillet 2017</a:t>
            </a:r>
            <a:r>
              <a:rPr b="0" i="0" lang="en-US" sz="800" u="none" cap="none" strike="noStrike">
                <a:solidFill>
                  <a:schemeClr val="lt1"/>
                </a:solidFill>
                <a:latin typeface="Poppins"/>
                <a:ea typeface="Poppins"/>
                <a:cs typeface="Poppins"/>
                <a:sym typeface="Poppins"/>
              </a:rPr>
              <a:t>. </a:t>
            </a:r>
            <a:endParaRPr b="0" i="0" sz="500" u="none" cap="none" strike="noStrike">
              <a:solidFill>
                <a:schemeClr val="lt1"/>
              </a:solidFill>
              <a:latin typeface="Poppins"/>
              <a:ea typeface="Poppins"/>
              <a:cs typeface="Poppins"/>
              <a:sym typeface="Poppins"/>
            </a:endParaRPr>
          </a:p>
        </p:txBody>
      </p:sp>
      <p:sp>
        <p:nvSpPr>
          <p:cNvPr id="338" name="Google Shape;338;p13"/>
          <p:cNvSpPr txBox="1"/>
          <p:nvPr/>
        </p:nvSpPr>
        <p:spPr>
          <a:xfrm>
            <a:off x="2338975" y="2610675"/>
            <a:ext cx="11943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0" lang="en-US" sz="800" u="none" cap="none" strike="noStrike">
                <a:solidFill>
                  <a:schemeClr val="lt1"/>
                </a:solidFill>
                <a:latin typeface="Poppins"/>
                <a:ea typeface="Poppins"/>
                <a:cs typeface="Poppins"/>
                <a:sym typeface="Poppins"/>
              </a:rPr>
              <a:t>Etre exclusivement soumis aux lois et aux juridictions de l’Union européenne, si le LRBE assure des tâches d'hébergement des données. </a:t>
            </a:r>
            <a:endParaRPr b="0" i="0" sz="300" u="none" cap="none" strike="noStrike">
              <a:solidFill>
                <a:schemeClr val="lt1"/>
              </a:solidFill>
              <a:latin typeface="Poppins"/>
              <a:ea typeface="Poppins"/>
              <a:cs typeface="Poppins"/>
              <a:sym typeface="Poppins"/>
            </a:endParaRPr>
          </a:p>
        </p:txBody>
      </p:sp>
      <p:sp>
        <p:nvSpPr>
          <p:cNvPr id="339" name="Google Shape;339;p13"/>
          <p:cNvSpPr txBox="1"/>
          <p:nvPr/>
        </p:nvSpPr>
        <p:spPr>
          <a:xfrm>
            <a:off x="3797325" y="2610675"/>
            <a:ext cx="12255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0" lang="en-US" sz="800" u="none" cap="none" strike="noStrike">
                <a:solidFill>
                  <a:schemeClr val="lt1"/>
                </a:solidFill>
                <a:latin typeface="Poppins"/>
                <a:ea typeface="Poppins"/>
                <a:cs typeface="Poppins"/>
                <a:sym typeface="Poppins"/>
              </a:rPr>
              <a:t>Désigner, le cas échéant, un délégué à la protection des données conformément à l'article 37 du RGPD.</a:t>
            </a:r>
            <a:endParaRPr b="0" i="0" sz="600" u="none" cap="none" strike="noStrike">
              <a:solidFill>
                <a:schemeClr val="lt1"/>
              </a:solidFill>
              <a:latin typeface="Poppins"/>
              <a:ea typeface="Poppins"/>
              <a:cs typeface="Poppins"/>
              <a:sym typeface="Poppins"/>
            </a:endParaRPr>
          </a:p>
        </p:txBody>
      </p:sp>
      <p:sp>
        <p:nvSpPr>
          <p:cNvPr id="340" name="Google Shape;340;p13"/>
          <p:cNvSpPr txBox="1"/>
          <p:nvPr/>
        </p:nvSpPr>
        <p:spPr>
          <a:xfrm>
            <a:off x="5195225" y="2627625"/>
            <a:ext cx="14718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0" lang="en-US" sz="800" u="none" cap="none" strike="noStrike">
                <a:solidFill>
                  <a:schemeClr val="lt1"/>
                </a:solidFill>
                <a:latin typeface="Poppins"/>
                <a:ea typeface="Poppins"/>
                <a:cs typeface="Poppins"/>
                <a:sym typeface="Poppins"/>
              </a:rPr>
              <a:t>Tenir un registre des catégories de traitements effectués pour le compte du responsable de traitement, conformément à l'article 30 du RGPD.</a:t>
            </a:r>
            <a:endParaRPr b="0" i="0" sz="900" u="none" cap="none" strike="noStrike">
              <a:solidFill>
                <a:schemeClr val="lt1"/>
              </a:solidFill>
              <a:latin typeface="Poppins"/>
              <a:ea typeface="Poppins"/>
              <a:cs typeface="Poppins"/>
              <a:sym typeface="Poppins"/>
            </a:endParaRPr>
          </a:p>
        </p:txBody>
      </p:sp>
      <p:sp>
        <p:nvSpPr>
          <p:cNvPr id="341" name="Google Shape;341;p13"/>
          <p:cNvSpPr txBox="1"/>
          <p:nvPr/>
        </p:nvSpPr>
        <p:spPr>
          <a:xfrm>
            <a:off x="6770250" y="2671800"/>
            <a:ext cx="12255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0" lang="en-US" sz="800" u="none" cap="none" strike="noStrike">
                <a:solidFill>
                  <a:schemeClr val="lt1"/>
                </a:solidFill>
                <a:latin typeface="Poppins"/>
                <a:ea typeface="Poppins"/>
                <a:cs typeface="Poppins"/>
                <a:sym typeface="Poppins"/>
              </a:rPr>
              <a:t>Respecter le </a:t>
            </a:r>
            <a:r>
              <a:rPr b="0" i="0" lang="en-US" sz="800" u="sng" cap="none" strike="noStrike">
                <a:solidFill>
                  <a:schemeClr val="lt1"/>
                </a:solidFill>
                <a:latin typeface="Poppins"/>
                <a:ea typeface="Poppins"/>
                <a:cs typeface="Poppins"/>
                <a:sym typeface="Poppins"/>
                <a:hlinkClick r:id="rId5">
                  <a:extLst>
                    <a:ext uri="{A12FA001-AC4F-418D-AE19-62706E023703}">
                      <ahyp:hlinkClr val="tx"/>
                    </a:ext>
                  </a:extLst>
                </a:hlinkClick>
              </a:rPr>
              <a:t>référentiel de sécurité applicable au SNDS</a:t>
            </a:r>
            <a:r>
              <a:rPr b="0" i="0" lang="en-US" sz="300" u="none" cap="none" strike="noStrike">
                <a:solidFill>
                  <a:schemeClr val="lt1"/>
                </a:solidFill>
                <a:latin typeface="Poppins"/>
                <a:ea typeface="Poppins"/>
                <a:cs typeface="Poppins"/>
                <a:sym typeface="Poppins"/>
              </a:rPr>
              <a:t>. </a:t>
            </a:r>
            <a:endParaRPr b="0" i="0" sz="300" u="none" cap="none" strike="noStrike">
              <a:solidFill>
                <a:schemeClr val="lt1"/>
              </a:solidFill>
              <a:latin typeface="Poppins"/>
              <a:ea typeface="Poppins"/>
              <a:cs typeface="Poppins"/>
              <a:sym typeface="Poppins"/>
            </a:endParaRPr>
          </a:p>
        </p:txBody>
      </p:sp>
      <p:sp>
        <p:nvSpPr>
          <p:cNvPr id="342" name="Google Shape;342;p13"/>
          <p:cNvSpPr/>
          <p:nvPr/>
        </p:nvSpPr>
        <p:spPr>
          <a:xfrm>
            <a:off x="467625" y="1281200"/>
            <a:ext cx="7759800" cy="563400"/>
          </a:xfrm>
          <a:prstGeom prst="roundRect">
            <a:avLst>
              <a:gd fmla="val 16667" name="adj"/>
            </a:avLst>
          </a:prstGeom>
          <a:solidFill>
            <a:srgbClr val="92D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Poppins"/>
                <a:ea typeface="Poppins"/>
                <a:cs typeface="Poppins"/>
                <a:sym typeface="Poppins"/>
              </a:rPr>
              <a:t>Si un sous-traitant est chargé de la mise en oeuvre du traitement des données individuelles de la base principale du SNDS, il doit dans ce cadre :</a:t>
            </a:r>
            <a:endParaRPr b="0" i="0" sz="1000" u="none" cap="none" strike="noStrike">
              <a:solidFill>
                <a:schemeClr val="dk1"/>
              </a:solidFill>
              <a:latin typeface="Poppins"/>
              <a:ea typeface="Poppins"/>
              <a:cs typeface="Poppins"/>
              <a:sym typeface="Poppins"/>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pic>
        <p:nvPicPr>
          <p:cNvPr descr="Une image contenant Graphique&#10;&#10;Description générée automatiquement" id="347" name="Google Shape;347;p15"/>
          <p:cNvPicPr preferRelativeResize="0"/>
          <p:nvPr/>
        </p:nvPicPr>
        <p:blipFill rotWithShape="1">
          <a:blip r:embed="rId3">
            <a:alphaModFix/>
          </a:blip>
          <a:srcRect b="0" l="0" r="176" t="0"/>
          <a:stretch/>
        </p:blipFill>
        <p:spPr>
          <a:xfrm>
            <a:off x="0" y="0"/>
            <a:ext cx="8820152" cy="5146674"/>
          </a:xfrm>
          <a:prstGeom prst="rect">
            <a:avLst/>
          </a:prstGeom>
          <a:noFill/>
          <a:ln>
            <a:noFill/>
          </a:ln>
        </p:spPr>
      </p:pic>
      <p:sp>
        <p:nvSpPr>
          <p:cNvPr descr="&quot;&quot;" id="348" name="Google Shape;348;p15"/>
          <p:cNvSpPr/>
          <p:nvPr/>
        </p:nvSpPr>
        <p:spPr>
          <a:xfrm>
            <a:off x="1575" y="-825"/>
            <a:ext cx="8817000" cy="5148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9" name="Google Shape;349;p15"/>
          <p:cNvSpPr txBox="1"/>
          <p:nvPr/>
        </p:nvSpPr>
        <p:spPr>
          <a:xfrm>
            <a:off x="467625" y="224800"/>
            <a:ext cx="8239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PRINCIPALES EXIGENCES LIÉES A LA CONFIDENTIALITE, LA SÉCURITÉ ET L'HÉBERGEMENT DES DONNÉES (1/2)</a:t>
            </a:r>
            <a:endParaRPr b="0" i="0" sz="1400" u="none" cap="none" strike="noStrike">
              <a:solidFill>
                <a:srgbClr val="000000"/>
              </a:solidFill>
              <a:latin typeface="Arial"/>
              <a:ea typeface="Arial"/>
              <a:cs typeface="Arial"/>
              <a:sym typeface="Arial"/>
            </a:endParaRPr>
          </a:p>
        </p:txBody>
      </p:sp>
      <p:sp>
        <p:nvSpPr>
          <p:cNvPr id="350" name="Google Shape;350;p15"/>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15</a:t>
            </a:r>
            <a:endParaRPr b="0" i="0" sz="1400" u="none" cap="none" strike="noStrike">
              <a:solidFill>
                <a:srgbClr val="000000"/>
              </a:solidFill>
              <a:latin typeface="Arial"/>
              <a:ea typeface="Arial"/>
              <a:cs typeface="Arial"/>
              <a:sym typeface="Arial"/>
            </a:endParaRPr>
          </a:p>
        </p:txBody>
      </p:sp>
      <p:sp>
        <p:nvSpPr>
          <p:cNvPr id="351" name="Google Shape;351;p15"/>
          <p:cNvSpPr txBox="1"/>
          <p:nvPr/>
        </p:nvSpPr>
        <p:spPr>
          <a:xfrm>
            <a:off x="477575" y="2456613"/>
            <a:ext cx="77598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50"/>
              <a:buFont typeface="Arial"/>
              <a:buNone/>
            </a:pPr>
            <a:r>
              <a:rPr b="1" i="0" lang="en-US" sz="1000" u="none" cap="none" strike="noStrike">
                <a:solidFill>
                  <a:srgbClr val="253F8E"/>
                </a:solidFill>
                <a:latin typeface="Poppins"/>
                <a:ea typeface="Poppins"/>
                <a:cs typeface="Poppins"/>
                <a:sym typeface="Poppins"/>
              </a:rPr>
              <a:t>Ces différentes mesures imposent entre autres :</a:t>
            </a:r>
            <a:br>
              <a:rPr b="1" i="0" lang="en-US" sz="1000" u="none" cap="none" strike="noStrike">
                <a:solidFill>
                  <a:srgbClr val="253F8E"/>
                </a:solidFill>
                <a:latin typeface="Poppins"/>
                <a:ea typeface="Poppins"/>
                <a:cs typeface="Poppins"/>
                <a:sym typeface="Poppins"/>
              </a:rPr>
            </a:b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La réalisation d’une </a:t>
            </a:r>
            <a:r>
              <a:rPr b="1" i="0" lang="en-US" sz="1000" u="none" cap="none" strike="noStrike">
                <a:solidFill>
                  <a:srgbClr val="253F8E"/>
                </a:solidFill>
                <a:latin typeface="Poppins"/>
                <a:ea typeface="Poppins"/>
                <a:cs typeface="Poppins"/>
                <a:sym typeface="Poppins"/>
              </a:rPr>
              <a:t>analyse d’impact relative à la protection des données</a:t>
            </a:r>
            <a:r>
              <a:rPr b="0" i="0" lang="en-US" sz="1000" u="none" cap="none" strike="noStrike">
                <a:solidFill>
                  <a:schemeClr val="dk1"/>
                </a:solidFill>
                <a:latin typeface="Poppins"/>
                <a:ea typeface="Poppins"/>
                <a:cs typeface="Poppins"/>
                <a:sym typeface="Poppins"/>
              </a:rPr>
              <a:t> (AIPD)*</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Une gestion des </a:t>
            </a:r>
            <a:r>
              <a:rPr b="1" i="0" lang="en-US" sz="1000" u="none" cap="none" strike="noStrike">
                <a:solidFill>
                  <a:srgbClr val="253F8E"/>
                </a:solidFill>
                <a:latin typeface="Poppins"/>
                <a:ea typeface="Poppins"/>
                <a:cs typeface="Poppins"/>
                <a:sym typeface="Poppins"/>
              </a:rPr>
              <a:t>habilitations et des accès</a:t>
            </a:r>
            <a:r>
              <a:rPr b="0" i="0" lang="en-US" sz="1000" u="none" cap="none" strike="noStrike">
                <a:solidFill>
                  <a:schemeClr val="dk1"/>
                </a:solidFill>
                <a:latin typeface="Poppins"/>
                <a:ea typeface="Poppins"/>
                <a:cs typeface="Poppins"/>
                <a:sym typeface="Poppins"/>
              </a:rPr>
              <a:t> </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La mise en place d’opérations de pseudonymisation. </a:t>
            </a:r>
            <a:endParaRPr b="0" i="0" sz="700" u="none" cap="none" strike="noStrike">
              <a:solidFill>
                <a:schemeClr val="dk1"/>
              </a:solidFill>
              <a:latin typeface="Poppins"/>
              <a:ea typeface="Poppins"/>
              <a:cs typeface="Poppins"/>
              <a:sym typeface="Poppins"/>
            </a:endParaRPr>
          </a:p>
        </p:txBody>
      </p:sp>
      <p:pic>
        <p:nvPicPr>
          <p:cNvPr descr="Une image contenant ligne, noir, Graphique, Bleu électrique&#10;&#10;Description générée automatiquement" id="352" name="Google Shape;352;p15"/>
          <p:cNvPicPr preferRelativeResize="0"/>
          <p:nvPr/>
        </p:nvPicPr>
        <p:blipFill rotWithShape="1">
          <a:blip r:embed="rId4">
            <a:alphaModFix/>
          </a:blip>
          <a:srcRect b="0" l="0" r="0" t="0"/>
          <a:stretch/>
        </p:blipFill>
        <p:spPr>
          <a:xfrm>
            <a:off x="908625" y="3155252"/>
            <a:ext cx="84700" cy="64775"/>
          </a:xfrm>
          <a:prstGeom prst="rect">
            <a:avLst/>
          </a:prstGeom>
          <a:noFill/>
          <a:ln>
            <a:noFill/>
          </a:ln>
        </p:spPr>
      </p:pic>
      <p:pic>
        <p:nvPicPr>
          <p:cNvPr descr="Une image contenant ligne, noir, Graphique, Bleu électrique&#10;&#10;Description générée automatiquement" id="353" name="Google Shape;353;p15"/>
          <p:cNvPicPr preferRelativeResize="0"/>
          <p:nvPr/>
        </p:nvPicPr>
        <p:blipFill rotWithShape="1">
          <a:blip r:embed="rId4">
            <a:alphaModFix/>
          </a:blip>
          <a:srcRect b="0" l="0" r="0" t="0"/>
          <a:stretch/>
        </p:blipFill>
        <p:spPr>
          <a:xfrm>
            <a:off x="908625" y="2981714"/>
            <a:ext cx="84700" cy="64775"/>
          </a:xfrm>
          <a:prstGeom prst="rect">
            <a:avLst/>
          </a:prstGeom>
          <a:noFill/>
          <a:ln>
            <a:noFill/>
          </a:ln>
        </p:spPr>
      </p:pic>
      <p:pic>
        <p:nvPicPr>
          <p:cNvPr descr="Une image contenant ligne, noir, Graphique, Bleu électrique&#10;&#10;Description générée automatiquement" id="354" name="Google Shape;354;p15"/>
          <p:cNvPicPr preferRelativeResize="0"/>
          <p:nvPr/>
        </p:nvPicPr>
        <p:blipFill rotWithShape="1">
          <a:blip r:embed="rId4">
            <a:alphaModFix/>
          </a:blip>
          <a:srcRect b="0" l="0" r="0" t="0"/>
          <a:stretch/>
        </p:blipFill>
        <p:spPr>
          <a:xfrm>
            <a:off x="908625" y="2860302"/>
            <a:ext cx="84700" cy="64775"/>
          </a:xfrm>
          <a:prstGeom prst="rect">
            <a:avLst/>
          </a:prstGeom>
          <a:noFill/>
          <a:ln>
            <a:noFill/>
          </a:ln>
        </p:spPr>
      </p:pic>
      <p:sp>
        <p:nvSpPr>
          <p:cNvPr id="355" name="Google Shape;355;p15"/>
          <p:cNvSpPr/>
          <p:nvPr/>
        </p:nvSpPr>
        <p:spPr>
          <a:xfrm>
            <a:off x="467625" y="1564875"/>
            <a:ext cx="7759800" cy="587400"/>
          </a:xfrm>
          <a:prstGeom prst="roundRect">
            <a:avLst>
              <a:gd fmla="val 16667" name="adj"/>
            </a:avLst>
          </a:prstGeom>
          <a:solidFill>
            <a:srgbClr val="92D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Pour que le traitement soit conforme au référentiel, il doit respecter des mesures de sécurité. Celles-ci ont deux sources : le référentiel de sécurité du SNDS et la MR-008. Autrement dit, les mesures de sécurité prévues dans la MR-008 sont une déclinaison des principes posés par le référentiel de sécurité du SNDS.  </a:t>
            </a:r>
            <a:endParaRPr b="0" i="0" sz="7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56" name="Google Shape;356;p15"/>
          <p:cNvSpPr txBox="1"/>
          <p:nvPr/>
        </p:nvSpPr>
        <p:spPr>
          <a:xfrm>
            <a:off x="1893887" y="4403725"/>
            <a:ext cx="6499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Poppins"/>
              <a:buNone/>
            </a:pPr>
            <a:r>
              <a:rPr b="0" i="0" lang="en-US" sz="800" u="none" cap="none" strike="noStrike">
                <a:solidFill>
                  <a:schemeClr val="dk1"/>
                </a:solidFill>
                <a:latin typeface="Poppins"/>
                <a:ea typeface="Poppins"/>
                <a:cs typeface="Poppins"/>
                <a:sym typeface="Poppins"/>
              </a:rPr>
              <a:t>* Une seule et même analyse peut porter sur un ensemble d’opérations de traitement similaires. Différents outils sont mis à disposition par la CNIL pour réaliser une AIPD : le </a:t>
            </a:r>
            <a:r>
              <a:rPr b="0" i="0" lang="en-US" sz="800" u="sng" cap="none" strike="noStrike">
                <a:solidFill>
                  <a:schemeClr val="hlink"/>
                </a:solidFill>
                <a:latin typeface="Poppins"/>
                <a:ea typeface="Poppins"/>
                <a:cs typeface="Poppins"/>
                <a:sym typeface="Poppins"/>
                <a:hlinkClick r:id="rId5"/>
              </a:rPr>
              <a:t>logiciel PIA</a:t>
            </a:r>
            <a:r>
              <a:rPr b="0" i="0" lang="en-US" sz="800" u="none" cap="none" strike="noStrike">
                <a:solidFill>
                  <a:schemeClr val="dk1"/>
                </a:solidFill>
                <a:latin typeface="Poppins"/>
                <a:ea typeface="Poppins"/>
                <a:cs typeface="Poppins"/>
                <a:sym typeface="Poppins"/>
              </a:rPr>
              <a:t> et des guides pédagogiques (description de la </a:t>
            </a:r>
            <a:r>
              <a:rPr b="0" i="0" lang="en-US" sz="800" u="sng" cap="none" strike="noStrike">
                <a:solidFill>
                  <a:schemeClr val="hlink"/>
                </a:solidFill>
                <a:latin typeface="Poppins"/>
                <a:ea typeface="Poppins"/>
                <a:cs typeface="Poppins"/>
                <a:sym typeface="Poppins"/>
                <a:hlinkClick r:id="rId6"/>
              </a:rPr>
              <a:t>démarche</a:t>
            </a:r>
            <a:r>
              <a:rPr b="0" i="0" lang="en-US" sz="800" u="none" cap="none" strike="noStrike">
                <a:solidFill>
                  <a:schemeClr val="dk1"/>
                </a:solidFill>
                <a:latin typeface="Poppins"/>
                <a:ea typeface="Poppins"/>
                <a:cs typeface="Poppins"/>
                <a:sym typeface="Poppins"/>
              </a:rPr>
              <a:t>, de </a:t>
            </a:r>
            <a:r>
              <a:rPr b="0" i="0" lang="en-US" sz="800" u="sng" cap="none" strike="noStrike">
                <a:solidFill>
                  <a:schemeClr val="hlink"/>
                </a:solidFill>
                <a:latin typeface="Poppins"/>
                <a:ea typeface="Poppins"/>
                <a:cs typeface="Poppins"/>
                <a:sym typeface="Poppins"/>
                <a:hlinkClick r:id="rId7"/>
              </a:rPr>
              <a:t>modèles</a:t>
            </a:r>
            <a:r>
              <a:rPr b="0" i="0" lang="en-US" sz="800" u="none" cap="none" strike="noStrike">
                <a:solidFill>
                  <a:schemeClr val="dk1"/>
                </a:solidFill>
                <a:latin typeface="Poppins"/>
                <a:ea typeface="Poppins"/>
                <a:cs typeface="Poppins"/>
                <a:sym typeface="Poppins"/>
              </a:rPr>
              <a:t> et d’</a:t>
            </a:r>
            <a:r>
              <a:rPr b="0" i="0" lang="en-US" sz="800" u="sng" cap="none" strike="noStrike">
                <a:solidFill>
                  <a:schemeClr val="hlink"/>
                </a:solidFill>
                <a:latin typeface="Poppins"/>
                <a:ea typeface="Poppins"/>
                <a:cs typeface="Poppins"/>
                <a:sym typeface="Poppins"/>
                <a:hlinkClick r:id="rId8"/>
              </a:rPr>
              <a:t>étude des cas</a:t>
            </a:r>
            <a:r>
              <a:rPr b="0" i="0" lang="en-US" sz="800" u="none" cap="none" strike="noStrike">
                <a:solidFill>
                  <a:schemeClr val="dk1"/>
                </a:solidFill>
                <a:latin typeface="Poppins"/>
                <a:ea typeface="Poppins"/>
                <a:cs typeface="Poppins"/>
                <a:sym typeface="Poppins"/>
              </a:rPr>
              <a:t>).</a:t>
            </a:r>
            <a:endParaRPr b="0" i="0" sz="800" u="none" cap="none" strike="noStrike">
              <a:solidFill>
                <a:schemeClr val="dk1"/>
              </a:solidFill>
              <a:latin typeface="Poppins"/>
              <a:ea typeface="Poppins"/>
              <a:cs typeface="Poppins"/>
              <a:sym typeface="Poppins"/>
            </a:endParaRPr>
          </a:p>
        </p:txBody>
      </p:sp>
      <p:cxnSp>
        <p:nvCxnSpPr>
          <p:cNvPr id="357" name="Google Shape;357;p15"/>
          <p:cNvCxnSpPr/>
          <p:nvPr/>
        </p:nvCxnSpPr>
        <p:spPr>
          <a:xfrm>
            <a:off x="1893887" y="4364037"/>
            <a:ext cx="6499200" cy="0"/>
          </a:xfrm>
          <a:prstGeom prst="straightConnector1">
            <a:avLst/>
          </a:prstGeom>
          <a:noFill/>
          <a:ln cap="flat" cmpd="sng" w="9525">
            <a:solidFill>
              <a:srgbClr val="92D050"/>
            </a:solidFill>
            <a:prstDash val="solid"/>
            <a:miter lim="800000"/>
            <a:headEnd len="sm" w="sm" type="none"/>
            <a:tailEnd len="sm" w="sm" type="none"/>
          </a:ln>
        </p:spPr>
      </p:cxn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1" name="Shape 361"/>
        <p:cNvGrpSpPr/>
        <p:nvPr/>
      </p:nvGrpSpPr>
      <p:grpSpPr>
        <a:xfrm>
          <a:off x="0" y="0"/>
          <a:ext cx="0" cy="0"/>
          <a:chOff x="0" y="0"/>
          <a:chExt cx="0" cy="0"/>
        </a:xfrm>
      </p:grpSpPr>
      <p:sp>
        <p:nvSpPr>
          <p:cNvPr id="362" name="Google Shape;362;p16"/>
          <p:cNvSpPr txBox="1"/>
          <p:nvPr/>
        </p:nvSpPr>
        <p:spPr>
          <a:xfrm>
            <a:off x="351200" y="215225"/>
            <a:ext cx="8239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PRINCIPALES EXIGENCES LIÉES A LA CONFIDENTIALITE, LA SÉCURITÉ ET L'HÉBERGEMENT DES DONNÉES (2/2)</a:t>
            </a:r>
            <a:endParaRPr b="0" i="0" sz="1400" u="none" cap="none" strike="noStrike">
              <a:solidFill>
                <a:srgbClr val="000000"/>
              </a:solidFill>
              <a:latin typeface="Arial"/>
              <a:ea typeface="Arial"/>
              <a:cs typeface="Arial"/>
              <a:sym typeface="Arial"/>
            </a:endParaRPr>
          </a:p>
        </p:txBody>
      </p:sp>
      <p:sp>
        <p:nvSpPr>
          <p:cNvPr id="363" name="Google Shape;363;p16"/>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16</a:t>
            </a:r>
            <a:endParaRPr b="0" i="0" sz="1400" u="none" cap="none" strike="noStrike">
              <a:solidFill>
                <a:srgbClr val="000000"/>
              </a:solidFill>
              <a:latin typeface="Arial"/>
              <a:ea typeface="Arial"/>
              <a:cs typeface="Arial"/>
              <a:sym typeface="Arial"/>
            </a:endParaRPr>
          </a:p>
        </p:txBody>
      </p:sp>
      <p:sp>
        <p:nvSpPr>
          <p:cNvPr id="364" name="Google Shape;364;p16"/>
          <p:cNvSpPr/>
          <p:nvPr/>
        </p:nvSpPr>
        <p:spPr>
          <a:xfrm>
            <a:off x="467625" y="1412475"/>
            <a:ext cx="7759800" cy="449700"/>
          </a:xfrm>
          <a:prstGeom prst="roundRect">
            <a:avLst>
              <a:gd fmla="val 16667" name="adj"/>
            </a:avLst>
          </a:prstGeom>
          <a:solidFill>
            <a:srgbClr val="92D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Poppins"/>
                <a:ea typeface="Poppins"/>
                <a:cs typeface="Poppins"/>
                <a:sym typeface="Poppins"/>
              </a:rPr>
              <a:t>Les données sont mises à disposition dans un espace projet d’un </a:t>
            </a:r>
            <a:r>
              <a:rPr b="1" i="0" lang="en-US" sz="1000" u="none" cap="none" strike="noStrike">
                <a:solidFill>
                  <a:srgbClr val="253F8E"/>
                </a:solidFill>
                <a:latin typeface="Poppins"/>
                <a:ea typeface="Poppins"/>
                <a:cs typeface="Poppins"/>
                <a:sym typeface="Poppins"/>
              </a:rPr>
              <a:t>environnement maîtrisé*</a:t>
            </a:r>
            <a:r>
              <a:rPr b="0" i="0" lang="en-US" sz="1000" u="none" cap="none" strike="noStrike">
                <a:solidFill>
                  <a:schemeClr val="dk1"/>
                </a:solidFill>
                <a:latin typeface="Poppins"/>
                <a:ea typeface="Poppins"/>
                <a:cs typeface="Poppins"/>
                <a:sym typeface="Poppins"/>
              </a:rPr>
              <a:t> remplissant les conditions suivantes :</a:t>
            </a:r>
            <a:endParaRPr b="0" i="0" sz="4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65" name="Google Shape;365;p16"/>
          <p:cNvSpPr txBox="1"/>
          <p:nvPr/>
        </p:nvSpPr>
        <p:spPr>
          <a:xfrm>
            <a:off x="6944050" y="2986725"/>
            <a:ext cx="112500" cy="2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366" name="Google Shape;366;p16"/>
          <p:cNvSpPr/>
          <p:nvPr/>
        </p:nvSpPr>
        <p:spPr>
          <a:xfrm>
            <a:off x="1305825" y="2405325"/>
            <a:ext cx="2635200" cy="17160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Poppins"/>
              <a:ea typeface="Poppins"/>
              <a:cs typeface="Poppins"/>
              <a:sym typeface="Poppins"/>
            </a:endParaRPr>
          </a:p>
          <a:p>
            <a:pPr indent="0" lvl="0" marL="0" marR="4776" rtl="0" algn="ctr">
              <a:lnSpc>
                <a:spcPct val="94684"/>
              </a:lnSpc>
              <a:spcBef>
                <a:spcPts val="16"/>
              </a:spcBef>
              <a:spcAft>
                <a:spcPts val="0"/>
              </a:spcAft>
              <a:buClr>
                <a:srgbClr val="000000"/>
              </a:buClr>
              <a:buSzPts val="700"/>
              <a:buFont typeface="Arial"/>
              <a:buNone/>
            </a:pPr>
            <a:r>
              <a:t/>
            </a:r>
            <a:endParaRPr b="0" i="0" sz="700" u="none" cap="none" strike="noStrike">
              <a:solidFill>
                <a:schemeClr val="dk1"/>
              </a:solidFill>
              <a:latin typeface="Poppins"/>
              <a:ea typeface="Poppins"/>
              <a:cs typeface="Poppins"/>
              <a:sym typeface="Poppins"/>
            </a:endParaRPr>
          </a:p>
          <a:p>
            <a:pPr indent="0" lvl="0" marL="0" marR="4776" rtl="0" algn="ctr">
              <a:lnSpc>
                <a:spcPct val="94684"/>
              </a:lnSpc>
              <a:spcBef>
                <a:spcPts val="16"/>
              </a:spcBef>
              <a:spcAft>
                <a:spcPts val="0"/>
              </a:spcAft>
              <a:buClr>
                <a:srgbClr val="000000"/>
              </a:buClr>
              <a:buSzPts val="700"/>
              <a:buFont typeface="Arial"/>
              <a:buNone/>
            </a:pPr>
            <a:r>
              <a:t/>
            </a:r>
            <a:endParaRPr b="0" i="0" sz="700" u="none" cap="none" strike="noStrike">
              <a:solidFill>
                <a:schemeClr val="dk1"/>
              </a:solidFill>
              <a:latin typeface="Poppins"/>
              <a:ea typeface="Poppins"/>
              <a:cs typeface="Poppins"/>
              <a:sym typeface="Poppins"/>
            </a:endParaRPr>
          </a:p>
          <a:p>
            <a:pPr indent="0" lvl="0" marL="0" marR="4776" rtl="0" algn="ctr">
              <a:lnSpc>
                <a:spcPct val="94684"/>
              </a:lnSpc>
              <a:spcBef>
                <a:spcPts val="16"/>
              </a:spcBef>
              <a:spcAft>
                <a:spcPts val="0"/>
              </a:spcAft>
              <a:buClr>
                <a:srgbClr val="000000"/>
              </a:buClr>
              <a:buSzPts val="700"/>
              <a:buFont typeface="Arial"/>
              <a:buNone/>
            </a:pPr>
            <a:r>
              <a:rPr b="0" i="0" lang="en-US" sz="900" u="none" cap="none" strike="noStrike">
                <a:solidFill>
                  <a:schemeClr val="dk1"/>
                </a:solidFill>
                <a:latin typeface="Poppins"/>
                <a:ea typeface="Poppins"/>
                <a:cs typeface="Poppins"/>
                <a:sym typeface="Poppins"/>
              </a:rPr>
              <a:t>Il doit avoir fait l’objet d’</a:t>
            </a:r>
            <a:r>
              <a:rPr b="1" i="0" lang="en-US" sz="900" u="none" cap="none" strike="noStrike">
                <a:solidFill>
                  <a:srgbClr val="253F8E"/>
                </a:solidFill>
                <a:latin typeface="Poppins"/>
                <a:ea typeface="Poppins"/>
                <a:cs typeface="Poppins"/>
                <a:sym typeface="Poppins"/>
              </a:rPr>
              <a:t>une homologation conformément au référentiel de  sécurité applicable au SNDS.</a:t>
            </a:r>
            <a:r>
              <a:rPr b="1" i="0" lang="en-US" sz="900" u="none" cap="none" strike="noStrike">
                <a:solidFill>
                  <a:schemeClr val="dk1"/>
                </a:solidFill>
                <a:latin typeface="Poppins"/>
                <a:ea typeface="Poppins"/>
                <a:cs typeface="Poppins"/>
                <a:sym typeface="Poppins"/>
              </a:rPr>
              <a:t> </a:t>
            </a:r>
            <a:r>
              <a:rPr b="0" i="0" lang="en-US" sz="900" u="none" cap="none" strike="noStrike">
                <a:solidFill>
                  <a:schemeClr val="dk1"/>
                </a:solidFill>
                <a:latin typeface="Poppins"/>
                <a:ea typeface="Poppins"/>
                <a:cs typeface="Poppins"/>
                <a:sym typeface="Poppins"/>
              </a:rPr>
              <a:t>Cette homologation, qui ne</a:t>
            </a:r>
            <a:r>
              <a:rPr b="1" i="0" lang="en-US" sz="900" u="none" cap="none" strike="noStrike">
                <a:solidFill>
                  <a:schemeClr val="dk1"/>
                </a:solidFill>
                <a:latin typeface="Poppins"/>
                <a:ea typeface="Poppins"/>
                <a:cs typeface="Poppins"/>
                <a:sym typeface="Poppins"/>
              </a:rPr>
              <a:t> </a:t>
            </a:r>
            <a:r>
              <a:rPr b="1" i="0" lang="en-US" sz="900" u="none" cap="none" strike="noStrike">
                <a:solidFill>
                  <a:srgbClr val="253F8E"/>
                </a:solidFill>
                <a:latin typeface="Poppins"/>
                <a:ea typeface="Poppins"/>
                <a:cs typeface="Poppins"/>
                <a:sym typeface="Poppins"/>
              </a:rPr>
              <a:t>doit pas  avoir expiré</a:t>
            </a:r>
            <a:r>
              <a:rPr b="0" i="0" lang="en-US" sz="900" u="none" cap="none" strike="noStrike">
                <a:solidFill>
                  <a:schemeClr val="dk1"/>
                </a:solidFill>
                <a:latin typeface="Poppins"/>
                <a:ea typeface="Poppins"/>
                <a:cs typeface="Poppins"/>
                <a:sym typeface="Poppins"/>
              </a:rPr>
              <a:t>, fait l’objet d’un suivi régulier et est régulièrement  renouvelée dans les délais prévus par la décision d’homologation.  </a:t>
            </a:r>
            <a:r>
              <a:rPr b="1" i="0" lang="en-US" sz="900" u="none" cap="none" strike="noStrike">
                <a:solidFill>
                  <a:srgbClr val="223281"/>
                </a:solidFill>
                <a:latin typeface="Poppins"/>
                <a:ea typeface="Poppins"/>
                <a:cs typeface="Poppins"/>
                <a:sym typeface="Poppins"/>
              </a:rPr>
              <a:t> </a:t>
            </a: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367" name="Google Shape;367;p16"/>
          <p:cNvSpPr txBox="1"/>
          <p:nvPr/>
        </p:nvSpPr>
        <p:spPr>
          <a:xfrm>
            <a:off x="1451855" y="2228425"/>
            <a:ext cx="4224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1</a:t>
            </a:r>
            <a:endParaRPr b="0" i="0" sz="1400" u="none" cap="none" strike="noStrike">
              <a:solidFill>
                <a:srgbClr val="000000"/>
              </a:solidFill>
              <a:latin typeface="Arial"/>
              <a:ea typeface="Arial"/>
              <a:cs typeface="Arial"/>
              <a:sym typeface="Arial"/>
            </a:endParaRPr>
          </a:p>
        </p:txBody>
      </p:sp>
      <p:pic>
        <p:nvPicPr>
          <p:cNvPr id="368" name="Google Shape;368;p16"/>
          <p:cNvPicPr preferRelativeResize="0"/>
          <p:nvPr/>
        </p:nvPicPr>
        <p:blipFill rotWithShape="1">
          <a:blip r:embed="rId3">
            <a:alphaModFix/>
          </a:blip>
          <a:srcRect b="0" l="0" r="0" t="0"/>
          <a:stretch/>
        </p:blipFill>
        <p:spPr>
          <a:xfrm>
            <a:off x="2288650" y="2065350"/>
            <a:ext cx="669550" cy="669550"/>
          </a:xfrm>
          <a:prstGeom prst="rect">
            <a:avLst/>
          </a:prstGeom>
          <a:noFill/>
          <a:ln>
            <a:noFill/>
          </a:ln>
        </p:spPr>
      </p:pic>
      <p:sp>
        <p:nvSpPr>
          <p:cNvPr id="369" name="Google Shape;369;p16"/>
          <p:cNvSpPr/>
          <p:nvPr/>
        </p:nvSpPr>
        <p:spPr>
          <a:xfrm>
            <a:off x="4765175" y="2405325"/>
            <a:ext cx="2753100" cy="17160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l">
              <a:lnSpc>
                <a:spcPct val="100000"/>
              </a:lnSpc>
              <a:spcBef>
                <a:spcPts val="1200"/>
              </a:spcBef>
              <a:spcAft>
                <a:spcPts val="0"/>
              </a:spcAft>
              <a:buClr>
                <a:schemeClr val="dk1"/>
              </a:buClr>
              <a:buSzPts val="1100"/>
              <a:buFont typeface="Arial"/>
              <a:buNone/>
            </a:pPr>
            <a:r>
              <a:t/>
            </a:r>
            <a:endParaRPr b="0" i="0" sz="700" u="none" cap="none" strike="noStrike">
              <a:solidFill>
                <a:srgbClr val="44B869"/>
              </a:solidFill>
              <a:latin typeface="Poppins"/>
              <a:ea typeface="Poppins"/>
              <a:cs typeface="Poppins"/>
              <a:sym typeface="Poppins"/>
            </a:endParaRPr>
          </a:p>
        </p:txBody>
      </p:sp>
      <p:pic>
        <p:nvPicPr>
          <p:cNvPr id="370" name="Google Shape;370;p16"/>
          <p:cNvPicPr preferRelativeResize="0"/>
          <p:nvPr/>
        </p:nvPicPr>
        <p:blipFill rotWithShape="1">
          <a:blip r:embed="rId4">
            <a:alphaModFix/>
          </a:blip>
          <a:srcRect b="0" l="0" r="0" t="0"/>
          <a:stretch/>
        </p:blipFill>
        <p:spPr>
          <a:xfrm>
            <a:off x="5806950" y="2065350"/>
            <a:ext cx="669550" cy="669550"/>
          </a:xfrm>
          <a:prstGeom prst="rect">
            <a:avLst/>
          </a:prstGeom>
          <a:noFill/>
          <a:ln>
            <a:noFill/>
          </a:ln>
        </p:spPr>
      </p:pic>
      <p:pic>
        <p:nvPicPr>
          <p:cNvPr id="371" name="Google Shape;371;p16"/>
          <p:cNvPicPr preferRelativeResize="0"/>
          <p:nvPr/>
        </p:nvPicPr>
        <p:blipFill rotWithShape="1">
          <a:blip r:embed="rId5">
            <a:alphaModFix/>
          </a:blip>
          <a:srcRect b="16963" l="9687" r="-5979" t="-13405"/>
          <a:stretch/>
        </p:blipFill>
        <p:spPr>
          <a:xfrm>
            <a:off x="882723" y="1323688"/>
            <a:ext cx="1360300" cy="1362425"/>
          </a:xfrm>
          <a:prstGeom prst="rect">
            <a:avLst/>
          </a:prstGeom>
          <a:noFill/>
          <a:ln>
            <a:noFill/>
          </a:ln>
        </p:spPr>
      </p:pic>
      <p:sp>
        <p:nvSpPr>
          <p:cNvPr id="372" name="Google Shape;372;p16"/>
          <p:cNvSpPr txBox="1"/>
          <p:nvPr/>
        </p:nvSpPr>
        <p:spPr>
          <a:xfrm>
            <a:off x="4765175" y="2734900"/>
            <a:ext cx="27531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200"/>
              </a:spcBef>
              <a:spcAft>
                <a:spcPts val="0"/>
              </a:spcAft>
              <a:buClr>
                <a:schemeClr val="dk1"/>
              </a:buClr>
              <a:buSzPts val="1100"/>
              <a:buFont typeface="Arial"/>
              <a:buNone/>
            </a:pPr>
            <a:r>
              <a:rPr b="0" i="0" lang="en-US" sz="900" u="none" cap="none" strike="noStrike">
                <a:solidFill>
                  <a:schemeClr val="dk1"/>
                </a:solidFill>
                <a:latin typeface="Poppins"/>
                <a:ea typeface="Poppins"/>
                <a:cs typeface="Poppins"/>
                <a:sym typeface="Poppins"/>
              </a:rPr>
              <a:t>Il doit </a:t>
            </a:r>
            <a:r>
              <a:rPr b="1" i="0" lang="en-US" sz="900" u="none" cap="none" strike="noStrike">
                <a:solidFill>
                  <a:srgbClr val="253F8E"/>
                </a:solidFill>
                <a:latin typeface="Poppins"/>
                <a:ea typeface="Poppins"/>
                <a:cs typeface="Poppins"/>
                <a:sym typeface="Poppins"/>
              </a:rPr>
              <a:t>avoir été expertisé par la CNIL</a:t>
            </a:r>
            <a:r>
              <a:rPr b="1" i="0" lang="en-US" sz="900" u="none" cap="none" strike="noStrike">
                <a:solidFill>
                  <a:schemeClr val="dk1"/>
                </a:solidFill>
                <a:latin typeface="Poppins"/>
                <a:ea typeface="Poppins"/>
                <a:cs typeface="Poppins"/>
                <a:sym typeface="Poppins"/>
              </a:rPr>
              <a:t> </a:t>
            </a:r>
            <a:r>
              <a:rPr b="0" i="0" lang="en-US" sz="900" u="none" cap="none" strike="noStrike">
                <a:solidFill>
                  <a:schemeClr val="dk1"/>
                </a:solidFill>
                <a:latin typeface="Poppins"/>
                <a:ea typeface="Poppins"/>
                <a:cs typeface="Poppins"/>
                <a:sym typeface="Poppins"/>
              </a:rPr>
              <a:t>dans le cadre d’un traitement de données  ayant fait l’objet d’une autorisation expresse par la CNIL. Cette  autorisation doit dater de </a:t>
            </a:r>
            <a:r>
              <a:rPr b="1" i="0" lang="en-US" sz="900" u="none" cap="none" strike="noStrike">
                <a:solidFill>
                  <a:srgbClr val="253F8E"/>
                </a:solidFill>
                <a:latin typeface="Poppins"/>
                <a:ea typeface="Poppins"/>
                <a:cs typeface="Poppins"/>
                <a:sym typeface="Poppins"/>
              </a:rPr>
              <a:t>moins de trois ans</a:t>
            </a:r>
            <a:r>
              <a:rPr b="0" i="0" lang="en-US" sz="900" u="none" cap="none" strike="noStrike">
                <a:solidFill>
                  <a:schemeClr val="dk1"/>
                </a:solidFill>
                <a:latin typeface="Poppins"/>
                <a:ea typeface="Poppins"/>
                <a:cs typeface="Poppins"/>
                <a:sym typeface="Poppins"/>
              </a:rPr>
              <a:t>.</a:t>
            </a:r>
            <a:r>
              <a:rPr b="1" i="0" lang="en-US" sz="900" u="none" cap="none" strike="noStrike">
                <a:solidFill>
                  <a:schemeClr val="dk1"/>
                </a:solidFill>
                <a:latin typeface="Poppins"/>
                <a:ea typeface="Poppins"/>
                <a:cs typeface="Poppins"/>
                <a:sym typeface="Poppins"/>
              </a:rPr>
              <a:t> </a:t>
            </a:r>
            <a:endParaRPr b="0" i="0" sz="2200" u="none" cap="none" strike="noStrike">
              <a:solidFill>
                <a:schemeClr val="dk1"/>
              </a:solidFill>
              <a:latin typeface="Calibri"/>
              <a:ea typeface="Calibri"/>
              <a:cs typeface="Calibri"/>
              <a:sym typeface="Calibri"/>
            </a:endParaRPr>
          </a:p>
        </p:txBody>
      </p:sp>
      <p:pic>
        <p:nvPicPr>
          <p:cNvPr id="373" name="Google Shape;373;p16"/>
          <p:cNvPicPr preferRelativeResize="0"/>
          <p:nvPr/>
        </p:nvPicPr>
        <p:blipFill rotWithShape="1">
          <a:blip r:embed="rId5">
            <a:alphaModFix/>
          </a:blip>
          <a:srcRect b="16961" l="9687" r="-5979" t="-13405"/>
          <a:stretch/>
        </p:blipFill>
        <p:spPr>
          <a:xfrm>
            <a:off x="4222373" y="1372463"/>
            <a:ext cx="1360300" cy="1362425"/>
          </a:xfrm>
          <a:prstGeom prst="rect">
            <a:avLst/>
          </a:prstGeom>
          <a:noFill/>
          <a:ln>
            <a:noFill/>
          </a:ln>
        </p:spPr>
      </p:pic>
      <p:sp>
        <p:nvSpPr>
          <p:cNvPr id="374" name="Google Shape;374;p16"/>
          <p:cNvSpPr txBox="1"/>
          <p:nvPr/>
        </p:nvSpPr>
        <p:spPr>
          <a:xfrm>
            <a:off x="1497138" y="2228425"/>
            <a:ext cx="331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1</a:t>
            </a:r>
            <a:endParaRPr b="0" i="0" sz="1400" u="none" cap="none" strike="noStrike">
              <a:solidFill>
                <a:srgbClr val="000000"/>
              </a:solidFill>
              <a:latin typeface="Arial"/>
              <a:ea typeface="Arial"/>
              <a:cs typeface="Arial"/>
              <a:sym typeface="Arial"/>
            </a:endParaRPr>
          </a:p>
        </p:txBody>
      </p:sp>
      <p:sp>
        <p:nvSpPr>
          <p:cNvPr id="375" name="Google Shape;375;p16"/>
          <p:cNvSpPr txBox="1"/>
          <p:nvPr/>
        </p:nvSpPr>
        <p:spPr>
          <a:xfrm>
            <a:off x="4829913" y="2265550"/>
            <a:ext cx="331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2</a:t>
            </a:r>
            <a:endParaRPr b="0" i="0" sz="1400" u="none" cap="none" strike="noStrike">
              <a:solidFill>
                <a:srgbClr val="000000"/>
              </a:solidFill>
              <a:latin typeface="Arial"/>
              <a:ea typeface="Arial"/>
              <a:cs typeface="Arial"/>
              <a:sym typeface="Arial"/>
            </a:endParaRPr>
          </a:p>
        </p:txBody>
      </p:sp>
      <p:cxnSp>
        <p:nvCxnSpPr>
          <p:cNvPr id="376" name="Google Shape;376;p16"/>
          <p:cNvCxnSpPr/>
          <p:nvPr/>
        </p:nvCxnSpPr>
        <p:spPr>
          <a:xfrm>
            <a:off x="1893887" y="4364037"/>
            <a:ext cx="6499200" cy="0"/>
          </a:xfrm>
          <a:prstGeom prst="straightConnector1">
            <a:avLst/>
          </a:prstGeom>
          <a:noFill/>
          <a:ln cap="flat" cmpd="sng" w="9525">
            <a:solidFill>
              <a:srgbClr val="92D050"/>
            </a:solidFill>
            <a:prstDash val="solid"/>
            <a:miter lim="800000"/>
            <a:headEnd len="sm" w="sm" type="none"/>
            <a:tailEnd len="sm" w="sm" type="none"/>
          </a:ln>
        </p:spPr>
      </p:cxnSp>
      <p:sp>
        <p:nvSpPr>
          <p:cNvPr id="377" name="Google Shape;377;p16"/>
          <p:cNvSpPr txBox="1"/>
          <p:nvPr/>
        </p:nvSpPr>
        <p:spPr>
          <a:xfrm>
            <a:off x="1893875" y="4472025"/>
            <a:ext cx="56292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US" sz="800" u="none" cap="none" strike="noStrike">
                <a:solidFill>
                  <a:srgbClr val="000000"/>
                </a:solidFill>
                <a:latin typeface="Poppins"/>
                <a:ea typeface="Poppins"/>
                <a:cs typeface="Poppins"/>
                <a:sym typeface="Poppins"/>
              </a:rPr>
              <a:t>* Une convention devra être établie entre le responsable de traitement et la Cnam ou le gestionnaire de l’environnement maîtrisé, le cas échéant.</a:t>
            </a:r>
            <a:endParaRPr b="0" i="0" sz="800" u="none" cap="none" strike="noStrike">
              <a:solidFill>
                <a:schemeClr val="dk1"/>
              </a:solidFill>
              <a:latin typeface="Poppins"/>
              <a:ea typeface="Poppins"/>
              <a:cs typeface="Poppins"/>
              <a:sym typeface="Poppins"/>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1" name="Shape 381"/>
        <p:cNvGrpSpPr/>
        <p:nvPr/>
      </p:nvGrpSpPr>
      <p:grpSpPr>
        <a:xfrm>
          <a:off x="0" y="0"/>
          <a:ext cx="0" cy="0"/>
          <a:chOff x="0" y="0"/>
          <a:chExt cx="0" cy="0"/>
        </a:xfrm>
      </p:grpSpPr>
      <p:pic>
        <p:nvPicPr>
          <p:cNvPr descr="Une image contenant Graphique&#10;&#10;Description générée automatiquement" id="382" name="Google Shape;382;p14"/>
          <p:cNvPicPr preferRelativeResize="0"/>
          <p:nvPr/>
        </p:nvPicPr>
        <p:blipFill rotWithShape="1">
          <a:blip r:embed="rId3">
            <a:alphaModFix/>
          </a:blip>
          <a:srcRect b="0" l="0" r="176" t="0"/>
          <a:stretch/>
        </p:blipFill>
        <p:spPr>
          <a:xfrm>
            <a:off x="0" y="1587"/>
            <a:ext cx="8820152" cy="5146674"/>
          </a:xfrm>
          <a:prstGeom prst="rect">
            <a:avLst/>
          </a:prstGeom>
          <a:noFill/>
          <a:ln>
            <a:noFill/>
          </a:ln>
        </p:spPr>
      </p:pic>
      <p:sp>
        <p:nvSpPr>
          <p:cNvPr descr="&quot;&quot;" id="383" name="Google Shape;383;p14"/>
          <p:cNvSpPr/>
          <p:nvPr/>
        </p:nvSpPr>
        <p:spPr>
          <a:xfrm>
            <a:off x="1587" y="750"/>
            <a:ext cx="8817000" cy="5148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4" name="Google Shape;384;p14"/>
          <p:cNvSpPr txBox="1"/>
          <p:nvPr/>
        </p:nvSpPr>
        <p:spPr>
          <a:xfrm>
            <a:off x="239100" y="238875"/>
            <a:ext cx="84585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PRINCIPALES EXIGENCES LIÉES AUX DROITS DES PERSONNES</a:t>
            </a:r>
            <a:endParaRPr b="0" i="0" sz="1400" u="none" cap="none" strike="noStrike">
              <a:solidFill>
                <a:srgbClr val="000000"/>
              </a:solidFill>
              <a:latin typeface="Arial"/>
              <a:ea typeface="Arial"/>
              <a:cs typeface="Arial"/>
              <a:sym typeface="Arial"/>
            </a:endParaRPr>
          </a:p>
        </p:txBody>
      </p:sp>
      <p:sp>
        <p:nvSpPr>
          <p:cNvPr id="385" name="Google Shape;385;p14"/>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17</a:t>
            </a:r>
            <a:endParaRPr b="0" i="0" sz="1400" u="none" cap="none" strike="noStrike">
              <a:solidFill>
                <a:srgbClr val="000000"/>
              </a:solidFill>
              <a:latin typeface="Arial"/>
              <a:ea typeface="Arial"/>
              <a:cs typeface="Arial"/>
              <a:sym typeface="Arial"/>
            </a:endParaRPr>
          </a:p>
        </p:txBody>
      </p:sp>
      <p:sp>
        <p:nvSpPr>
          <p:cNvPr id="386" name="Google Shape;386;p14"/>
          <p:cNvSpPr/>
          <p:nvPr/>
        </p:nvSpPr>
        <p:spPr>
          <a:xfrm>
            <a:off x="467625" y="2289250"/>
            <a:ext cx="3672600" cy="11148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45720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45720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457200" lvl="0" marL="0" marR="0" rtl="0" algn="just">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Poppins"/>
                <a:ea typeface="Poppins"/>
                <a:cs typeface="Poppins"/>
                <a:sym typeface="Poppins"/>
              </a:rPr>
              <a:t>Diffusion de la note d’information sur le site web du responsable de traitement ainsi que, le cas échéant, du laboratoire de recherche ou bureau d’études. </a:t>
            </a:r>
            <a:endParaRPr b="0" i="0" sz="9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23281"/>
                </a:solidFill>
                <a:latin typeface="Poppins"/>
                <a:ea typeface="Poppins"/>
                <a:cs typeface="Poppins"/>
                <a:sym typeface="Poppins"/>
              </a:rPr>
              <a:t> </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387" name="Google Shape;387;p14"/>
          <p:cNvSpPr/>
          <p:nvPr/>
        </p:nvSpPr>
        <p:spPr>
          <a:xfrm>
            <a:off x="467625" y="1233475"/>
            <a:ext cx="7759800" cy="852900"/>
          </a:xfrm>
          <a:prstGeom prst="roundRect">
            <a:avLst>
              <a:gd fmla="val 16667" name="adj"/>
            </a:avLst>
          </a:prstGeom>
          <a:solidFill>
            <a:srgbClr val="92D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300"/>
              <a:buFont typeface="Arial"/>
              <a:buNone/>
            </a:pPr>
            <a:r>
              <a:rPr lang="en-US" sz="1000">
                <a:solidFill>
                  <a:schemeClr val="dk1"/>
                </a:solidFill>
                <a:latin typeface="Poppins"/>
                <a:ea typeface="Poppins"/>
                <a:cs typeface="Poppins"/>
                <a:sym typeface="Poppins"/>
                <a:extLst>
                  <a:ext uri="http://customooxmlschemas.google.com/">
                    <go:slidesCustomData xmlns:go="http://customooxmlschemas.google.com/" textRoundtripDataId="28"/>
                  </a:ext>
                </a:extLst>
              </a:rPr>
              <a:t>L</a:t>
            </a:r>
            <a:r>
              <a:rPr b="0" i="0" lang="en-US" sz="10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29"/>
                  </a:ext>
                </a:extLst>
              </a:rPr>
              <a:t>a MR-008 admet que le responsable de traitement puisse se prévaloir d'une exception à l’information individuelle. Dans ce cas, </a:t>
            </a:r>
            <a:r>
              <a:rPr b="1" i="0" lang="en-US" sz="1000" u="none" cap="none" strike="noStrike">
                <a:solidFill>
                  <a:srgbClr val="253F8E"/>
                </a:solidFill>
                <a:latin typeface="Poppins"/>
                <a:ea typeface="Poppins"/>
                <a:cs typeface="Poppins"/>
                <a:sym typeface="Poppins"/>
                <a:extLst>
                  <a:ext uri="http://customooxmlschemas.google.com/">
                    <go:slidesCustomData xmlns:go="http://customooxmlschemas.google.com/" textRoundtripDataId="30"/>
                  </a:ext>
                </a:extLst>
              </a:rPr>
              <a:t>une information collective*</a:t>
            </a:r>
            <a:r>
              <a:rPr b="0" i="0" lang="en-US" sz="10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31"/>
                  </a:ext>
                </a:extLst>
              </a:rPr>
              <a:t> doit être diffusée auprès du public afin de les informer de la mise en œuvre de la recherche. Celle-ci doit comporter l'ensemble des mentions prévues à l'article 14 du RGPD et devra,</a:t>
            </a:r>
            <a:r>
              <a:rPr b="1" i="0" lang="en-US" sz="1000" u="none" cap="none" strike="noStrike">
                <a:solidFill>
                  <a:srgbClr val="253F8E"/>
                </a:solidFill>
                <a:latin typeface="Poppins"/>
                <a:ea typeface="Poppins"/>
                <a:cs typeface="Poppins"/>
                <a:sym typeface="Poppins"/>
                <a:extLst>
                  <a:ext uri="http://customooxmlschemas.google.com/">
                    <go:slidesCustomData xmlns:go="http://customooxmlschemas.google.com/" textRoundtripDataId="32"/>
                  </a:ext>
                </a:extLst>
              </a:rPr>
              <a:t> </a:t>
            </a:r>
            <a:r>
              <a:rPr b="1" lang="en-US" sz="1000">
                <a:solidFill>
                  <a:srgbClr val="253F8E"/>
                </a:solidFill>
                <a:latin typeface="Poppins"/>
                <a:ea typeface="Poppins"/>
                <a:cs typeface="Poppins"/>
                <a:sym typeface="Poppins"/>
                <a:extLst>
                  <a:ext uri="http://customooxmlschemas.google.com/">
                    <go:slidesCustomData xmlns:go="http://customooxmlschemas.google.com/" textRoundtripDataId="33"/>
                  </a:ext>
                </a:extLst>
              </a:rPr>
              <a:t>a</a:t>
            </a:r>
            <a:r>
              <a:rPr b="1" i="0" lang="en-US" sz="1000" u="none" cap="none" strike="noStrike">
                <a:solidFill>
                  <a:srgbClr val="253F8E"/>
                </a:solidFill>
                <a:latin typeface="Poppins"/>
                <a:ea typeface="Poppins"/>
                <a:cs typeface="Poppins"/>
                <a:sym typeface="Poppins"/>
                <a:extLst>
                  <a:ext uri="http://customooxmlschemas.google.com/">
                    <go:slidesCustomData xmlns:go="http://customooxmlschemas.google.com/" textRoundtripDataId="34"/>
                  </a:ext>
                </a:extLst>
              </a:rPr>
              <a:t> minima, </a:t>
            </a:r>
            <a:r>
              <a:rPr b="0" i="0" lang="en-US" sz="10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35"/>
                  </a:ext>
                </a:extLst>
              </a:rPr>
              <a:t>être partagée selon les modalités suivantes : </a:t>
            </a:r>
            <a:endParaRPr b="0" i="0" sz="1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88" name="Google Shape;388;p14"/>
          <p:cNvSpPr txBox="1"/>
          <p:nvPr/>
        </p:nvSpPr>
        <p:spPr>
          <a:xfrm>
            <a:off x="6283275" y="2545025"/>
            <a:ext cx="18192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223281"/>
              </a:solidFill>
              <a:latin typeface="Poppins"/>
              <a:ea typeface="Poppins"/>
              <a:cs typeface="Poppins"/>
              <a:sym typeface="Poppins"/>
            </a:endParaRPr>
          </a:p>
        </p:txBody>
      </p:sp>
      <p:sp>
        <p:nvSpPr>
          <p:cNvPr id="389" name="Google Shape;389;p14"/>
          <p:cNvSpPr/>
          <p:nvPr/>
        </p:nvSpPr>
        <p:spPr>
          <a:xfrm>
            <a:off x="4554825" y="2289250"/>
            <a:ext cx="3672600" cy="11148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45720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45720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Mise en place d’un portail de transparence lorsque le RT réalise plusieurs études à partir des données de la base principale du SNDS. Ce portail doit comporter une information générale sur la base principale du SNDS et une note d’information spécifique à chaque étude mise en œuvre.</a:t>
            </a:r>
            <a:r>
              <a:rPr b="1" i="0" lang="en-US" sz="1000" u="none" cap="none" strike="noStrike">
                <a:solidFill>
                  <a:srgbClr val="223281"/>
                </a:solidFill>
                <a:latin typeface="Poppins"/>
                <a:ea typeface="Poppins"/>
                <a:cs typeface="Poppins"/>
                <a:sym typeface="Poppins"/>
              </a:rPr>
              <a:t> </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390" name="Google Shape;390;p14"/>
          <p:cNvPicPr preferRelativeResize="0"/>
          <p:nvPr/>
        </p:nvPicPr>
        <p:blipFill rotWithShape="1">
          <a:blip r:embed="rId4">
            <a:alphaModFix/>
          </a:blip>
          <a:srcRect b="0" l="0" r="0" t="0"/>
          <a:stretch/>
        </p:blipFill>
        <p:spPr>
          <a:xfrm>
            <a:off x="554788" y="3725150"/>
            <a:ext cx="562675" cy="562675"/>
          </a:xfrm>
          <a:prstGeom prst="rect">
            <a:avLst/>
          </a:prstGeom>
          <a:noFill/>
          <a:ln>
            <a:noFill/>
          </a:ln>
        </p:spPr>
      </p:pic>
      <p:pic>
        <p:nvPicPr>
          <p:cNvPr id="391" name="Google Shape;391;p14"/>
          <p:cNvPicPr preferRelativeResize="0"/>
          <p:nvPr/>
        </p:nvPicPr>
        <p:blipFill rotWithShape="1">
          <a:blip r:embed="rId5">
            <a:alphaModFix/>
          </a:blip>
          <a:srcRect b="10655" l="0" r="3707" t="-7097"/>
          <a:stretch/>
        </p:blipFill>
        <p:spPr>
          <a:xfrm>
            <a:off x="3879173" y="1322113"/>
            <a:ext cx="1360300" cy="1362425"/>
          </a:xfrm>
          <a:prstGeom prst="rect">
            <a:avLst/>
          </a:prstGeom>
          <a:noFill/>
          <a:ln>
            <a:noFill/>
          </a:ln>
        </p:spPr>
      </p:pic>
      <p:pic>
        <p:nvPicPr>
          <p:cNvPr id="392" name="Google Shape;392;p14"/>
          <p:cNvPicPr preferRelativeResize="0"/>
          <p:nvPr/>
        </p:nvPicPr>
        <p:blipFill rotWithShape="1">
          <a:blip r:embed="rId5">
            <a:alphaModFix/>
          </a:blip>
          <a:srcRect b="16961" l="9687" r="-5979" t="-13405"/>
          <a:stretch/>
        </p:blipFill>
        <p:spPr>
          <a:xfrm>
            <a:off x="-75052" y="1233463"/>
            <a:ext cx="1360300" cy="1362425"/>
          </a:xfrm>
          <a:prstGeom prst="rect">
            <a:avLst/>
          </a:prstGeom>
          <a:noFill/>
          <a:ln>
            <a:noFill/>
          </a:ln>
        </p:spPr>
      </p:pic>
      <p:sp>
        <p:nvSpPr>
          <p:cNvPr id="393" name="Google Shape;393;p14"/>
          <p:cNvSpPr txBox="1"/>
          <p:nvPr/>
        </p:nvSpPr>
        <p:spPr>
          <a:xfrm>
            <a:off x="517837" y="2134650"/>
            <a:ext cx="331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1</a:t>
            </a:r>
            <a:endParaRPr b="0" i="0" sz="1400" u="none" cap="none" strike="noStrike">
              <a:solidFill>
                <a:srgbClr val="000000"/>
              </a:solidFill>
              <a:latin typeface="Arial"/>
              <a:ea typeface="Arial"/>
              <a:cs typeface="Arial"/>
              <a:sym typeface="Arial"/>
            </a:endParaRPr>
          </a:p>
        </p:txBody>
      </p:sp>
      <p:sp>
        <p:nvSpPr>
          <p:cNvPr id="394" name="Google Shape;394;p14"/>
          <p:cNvSpPr txBox="1"/>
          <p:nvPr/>
        </p:nvSpPr>
        <p:spPr>
          <a:xfrm>
            <a:off x="4627562" y="2134650"/>
            <a:ext cx="331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2</a:t>
            </a:r>
            <a:endParaRPr b="0" i="0" sz="1400" u="none" cap="none" strike="noStrike">
              <a:solidFill>
                <a:srgbClr val="000000"/>
              </a:solidFill>
              <a:latin typeface="Arial"/>
              <a:ea typeface="Arial"/>
              <a:cs typeface="Arial"/>
              <a:sym typeface="Arial"/>
            </a:endParaRPr>
          </a:p>
        </p:txBody>
      </p:sp>
      <p:cxnSp>
        <p:nvCxnSpPr>
          <p:cNvPr id="395" name="Google Shape;395;p14"/>
          <p:cNvCxnSpPr/>
          <p:nvPr/>
        </p:nvCxnSpPr>
        <p:spPr>
          <a:xfrm>
            <a:off x="1893887" y="4364037"/>
            <a:ext cx="6499200" cy="0"/>
          </a:xfrm>
          <a:prstGeom prst="straightConnector1">
            <a:avLst/>
          </a:prstGeom>
          <a:noFill/>
          <a:ln cap="flat" cmpd="sng" w="9525">
            <a:solidFill>
              <a:srgbClr val="92D050"/>
            </a:solidFill>
            <a:prstDash val="solid"/>
            <a:miter lim="800000"/>
            <a:headEnd len="sm" w="sm" type="none"/>
            <a:tailEnd len="sm" w="sm" type="none"/>
          </a:ln>
        </p:spPr>
      </p:cxnSp>
      <p:sp>
        <p:nvSpPr>
          <p:cNvPr id="396" name="Google Shape;396;p14"/>
          <p:cNvSpPr txBox="1"/>
          <p:nvPr/>
        </p:nvSpPr>
        <p:spPr>
          <a:xfrm>
            <a:off x="1893875" y="4472025"/>
            <a:ext cx="5629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US" sz="800" u="none" cap="none" strike="noStrike">
                <a:solidFill>
                  <a:srgbClr val="000000"/>
                </a:solidFill>
                <a:latin typeface="Poppins"/>
                <a:ea typeface="Poppins"/>
                <a:cs typeface="Poppins"/>
                <a:sym typeface="Poppins"/>
              </a:rPr>
              <a:t>*L’information dispensée doit être conforme à l’</a:t>
            </a:r>
            <a:r>
              <a:rPr b="0" i="0" lang="en-US" sz="800" u="sng" cap="none" strike="noStrike">
                <a:solidFill>
                  <a:srgbClr val="1155CC"/>
                </a:solidFill>
                <a:latin typeface="Poppins"/>
                <a:ea typeface="Poppins"/>
                <a:cs typeface="Poppins"/>
                <a:sym typeface="Poppins"/>
                <a:hlinkClick r:id="rId6">
                  <a:extLst>
                    <a:ext uri="{A12FA001-AC4F-418D-AE19-62706E023703}">
                      <ahyp:hlinkClr val="tx"/>
                    </a:ext>
                  </a:extLst>
                </a:hlinkClick>
              </a:rPr>
              <a:t>article 14 du RGPD</a:t>
            </a:r>
            <a:r>
              <a:rPr b="0" i="0" lang="en-US" sz="800" u="none" cap="none" strike="noStrike">
                <a:solidFill>
                  <a:schemeClr val="dk1"/>
                </a:solidFill>
                <a:latin typeface="Poppins"/>
                <a:ea typeface="Poppins"/>
                <a:cs typeface="Poppins"/>
                <a:sym typeface="Poppins"/>
              </a:rPr>
              <a:t>.</a:t>
            </a:r>
            <a:endParaRPr b="0" i="0" sz="800" u="none" cap="none" strike="noStrike">
              <a:solidFill>
                <a:schemeClr val="dk1"/>
              </a:solidFill>
              <a:latin typeface="Poppins"/>
              <a:ea typeface="Poppins"/>
              <a:cs typeface="Poppins"/>
              <a:sym typeface="Poppins"/>
            </a:endParaRPr>
          </a:p>
        </p:txBody>
      </p:sp>
      <p:sp>
        <p:nvSpPr>
          <p:cNvPr id="397" name="Google Shape;397;p14"/>
          <p:cNvSpPr txBox="1"/>
          <p:nvPr/>
        </p:nvSpPr>
        <p:spPr>
          <a:xfrm>
            <a:off x="467625" y="3531825"/>
            <a:ext cx="7759800" cy="800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100"/>
              <a:buFont typeface="Arial"/>
              <a:buNone/>
            </a:pPr>
            <a:r>
              <a:rPr b="0" i="0" lang="en-US" sz="1000" u="none" cap="none" strike="noStrike">
                <a:solidFill>
                  <a:srgbClr val="000000"/>
                </a:solidFill>
                <a:latin typeface="Poppins"/>
                <a:ea typeface="Poppins"/>
                <a:cs typeface="Poppins"/>
                <a:sym typeface="Poppins"/>
              </a:rPr>
              <a:t>D’autres modalités d’information collective peuvent également être prévues, en fonction des caractéristiques des études réalisées (réseaux sociaux, associations de patients, communiqué de presse, etc.). </a:t>
            </a:r>
            <a:endParaRPr b="0" i="0" sz="1000" u="none" cap="none" strike="sngStrike">
              <a:solidFill>
                <a:srgbClr val="000000"/>
              </a:solidFill>
              <a:latin typeface="Poppins"/>
              <a:ea typeface="Poppins"/>
              <a:cs typeface="Poppins"/>
              <a:sym typeface="Poppins"/>
            </a:endParaRPr>
          </a:p>
          <a:p>
            <a:pPr indent="45720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Poppins"/>
                <a:ea typeface="Poppins"/>
                <a:cs typeface="Poppins"/>
                <a:sym typeface="Poppins"/>
              </a:rPr>
              <a:t>Pour répondre au principe de transparence, le responsable de traitement doit également inscrire l’étude au sein du </a:t>
            </a:r>
            <a:r>
              <a:rPr b="0" i="0" lang="en-US" sz="1000" u="sng" cap="none" strike="noStrike">
                <a:solidFill>
                  <a:schemeClr val="hlink"/>
                </a:solidFill>
                <a:latin typeface="Poppins"/>
                <a:ea typeface="Poppins"/>
                <a:cs typeface="Poppins"/>
                <a:sym typeface="Poppins"/>
                <a:hlinkClick r:id="rId7"/>
              </a:rPr>
              <a:t>répertoire public</a:t>
            </a:r>
            <a:r>
              <a:rPr b="0" i="0" lang="en-US" sz="1000" u="none" cap="none" strike="noStrike">
                <a:solidFill>
                  <a:srgbClr val="000000"/>
                </a:solidFill>
                <a:latin typeface="Poppins"/>
                <a:ea typeface="Poppins"/>
                <a:cs typeface="Poppins"/>
                <a:sym typeface="Poppins"/>
              </a:rPr>
              <a:t> du HDH.</a:t>
            </a:r>
            <a:endParaRPr b="0" i="0" sz="1000" u="none" cap="none" strike="noStrike">
              <a:solidFill>
                <a:srgbClr val="000000"/>
              </a:solidFill>
              <a:latin typeface="Poppins"/>
              <a:ea typeface="Poppins"/>
              <a:cs typeface="Poppins"/>
              <a:sym typeface="Poppins"/>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1" name="Shape 401"/>
        <p:cNvGrpSpPr/>
        <p:nvPr/>
      </p:nvGrpSpPr>
      <p:grpSpPr>
        <a:xfrm>
          <a:off x="0" y="0"/>
          <a:ext cx="0" cy="0"/>
          <a:chOff x="0" y="0"/>
          <a:chExt cx="0" cy="0"/>
        </a:xfrm>
      </p:grpSpPr>
      <p:pic>
        <p:nvPicPr>
          <p:cNvPr descr="Une image contenant Graphique&#10;&#10;Description générée automatiquement" id="402" name="Google Shape;402;p17"/>
          <p:cNvPicPr preferRelativeResize="0"/>
          <p:nvPr/>
        </p:nvPicPr>
        <p:blipFill rotWithShape="1">
          <a:blip r:embed="rId3">
            <a:alphaModFix/>
          </a:blip>
          <a:srcRect b="0" l="0" r="176" t="0"/>
          <a:stretch/>
        </p:blipFill>
        <p:spPr>
          <a:xfrm>
            <a:off x="0" y="0"/>
            <a:ext cx="8820152" cy="5146674"/>
          </a:xfrm>
          <a:prstGeom prst="rect">
            <a:avLst/>
          </a:prstGeom>
          <a:noFill/>
          <a:ln>
            <a:noFill/>
          </a:ln>
        </p:spPr>
      </p:pic>
      <p:sp>
        <p:nvSpPr>
          <p:cNvPr descr="&quot;&quot;" id="403" name="Google Shape;403;p17"/>
          <p:cNvSpPr/>
          <p:nvPr/>
        </p:nvSpPr>
        <p:spPr>
          <a:xfrm>
            <a:off x="-60975" y="-45400"/>
            <a:ext cx="8817000" cy="5148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4" name="Google Shape;404;p17"/>
          <p:cNvSpPr txBox="1"/>
          <p:nvPr/>
        </p:nvSpPr>
        <p:spPr>
          <a:xfrm>
            <a:off x="353925" y="272250"/>
            <a:ext cx="8239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LES JALONS CLÉS DE LA MR-008</a:t>
            </a:r>
            <a:endParaRPr b="0" i="0" sz="1400" u="none" cap="none" strike="noStrike">
              <a:solidFill>
                <a:srgbClr val="000000"/>
              </a:solidFill>
              <a:latin typeface="Arial"/>
              <a:ea typeface="Arial"/>
              <a:cs typeface="Arial"/>
              <a:sym typeface="Arial"/>
            </a:endParaRPr>
          </a:p>
        </p:txBody>
      </p:sp>
      <p:sp>
        <p:nvSpPr>
          <p:cNvPr id="405" name="Google Shape;405;p17"/>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18</a:t>
            </a:r>
            <a:endParaRPr b="0" i="0" sz="1400" u="none" cap="none" strike="noStrike">
              <a:solidFill>
                <a:srgbClr val="000000"/>
              </a:solidFill>
              <a:latin typeface="Arial"/>
              <a:ea typeface="Arial"/>
              <a:cs typeface="Arial"/>
              <a:sym typeface="Arial"/>
            </a:endParaRPr>
          </a:p>
        </p:txBody>
      </p:sp>
      <p:sp>
        <p:nvSpPr>
          <p:cNvPr id="406" name="Google Shape;406;p17"/>
          <p:cNvSpPr/>
          <p:nvPr/>
        </p:nvSpPr>
        <p:spPr>
          <a:xfrm>
            <a:off x="467625" y="1229625"/>
            <a:ext cx="7759800" cy="600600"/>
          </a:xfrm>
          <a:prstGeom prst="roundRect">
            <a:avLst>
              <a:gd fmla="val 16667" name="adj"/>
            </a:avLst>
          </a:prstGeom>
          <a:solidFill>
            <a:srgbClr val="92D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400"/>
              <a:buFont typeface="Arial"/>
              <a:buNone/>
            </a:pPr>
            <a:r>
              <a:rPr b="0" i="0" lang="en-US" sz="1000" u="none" cap="none" strike="noStrike">
                <a:solidFill>
                  <a:srgbClr val="000000"/>
                </a:solidFill>
                <a:latin typeface="Poppins"/>
                <a:ea typeface="Poppins"/>
                <a:cs typeface="Poppins"/>
                <a:sym typeface="Poppins"/>
              </a:rPr>
              <a:t>La réalisation des étapes jalonnant la MR-008 (cf ci-dessous) nécessite une </a:t>
            </a:r>
            <a:r>
              <a:rPr b="1" i="0" lang="en-US" sz="1000" u="none" cap="none" strike="noStrike">
                <a:solidFill>
                  <a:srgbClr val="253F8E"/>
                </a:solidFill>
                <a:latin typeface="Poppins"/>
                <a:ea typeface="Poppins"/>
                <a:cs typeface="Poppins"/>
                <a:sym typeface="Poppins"/>
              </a:rPr>
              <a:t>vérification de la conformité</a:t>
            </a:r>
            <a:r>
              <a:rPr b="0" i="0" lang="en-US" sz="1000" u="none" cap="none" strike="noStrike">
                <a:solidFill>
                  <a:srgbClr val="000000"/>
                </a:solidFill>
                <a:latin typeface="Poppins"/>
                <a:ea typeface="Poppins"/>
                <a:cs typeface="Poppins"/>
                <a:sym typeface="Poppins"/>
              </a:rPr>
              <a:t> de votre projet aux exigences de la MR-008. La </a:t>
            </a:r>
            <a:r>
              <a:rPr b="0" i="0" lang="en-US" sz="1000" cap="none" strike="noStrike">
                <a:latin typeface="Poppins"/>
                <a:ea typeface="Poppins"/>
                <a:cs typeface="Poppins"/>
                <a:sym typeface="Poppins"/>
              </a:rPr>
              <a:t>checklist MR-008</a:t>
            </a:r>
            <a:r>
              <a:rPr b="0" i="0" lang="en-US" sz="1000" u="none" cap="none" strike="noStrike">
                <a:solidFill>
                  <a:srgbClr val="000000"/>
                </a:solidFill>
                <a:latin typeface="Poppins"/>
                <a:ea typeface="Poppins"/>
                <a:cs typeface="Poppins"/>
                <a:sym typeface="Poppins"/>
              </a:rPr>
              <a:t> permet à tout responsable de traitement de </a:t>
            </a:r>
            <a:r>
              <a:rPr b="1" i="0" lang="en-US" sz="1000" u="none" cap="none" strike="noStrike">
                <a:solidFill>
                  <a:srgbClr val="253F8E"/>
                </a:solidFill>
                <a:latin typeface="Poppins"/>
                <a:ea typeface="Poppins"/>
                <a:cs typeface="Poppins"/>
                <a:sym typeface="Poppins"/>
              </a:rPr>
              <a:t>vérifier facilement</a:t>
            </a:r>
            <a:r>
              <a:rPr b="0" i="0" lang="en-US" sz="1000" u="none" cap="none" strike="noStrike">
                <a:solidFill>
                  <a:srgbClr val="000000"/>
                </a:solidFill>
                <a:latin typeface="Poppins"/>
                <a:ea typeface="Poppins"/>
                <a:cs typeface="Poppins"/>
                <a:sym typeface="Poppins"/>
              </a:rPr>
              <a:t> cette conformité. Si votre projet est conforme aux exigences de la MR-008, les étapes suivantes doivent être réalisées :</a:t>
            </a:r>
            <a:endParaRPr b="0" i="0" sz="1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Poppins"/>
              <a:ea typeface="Poppins"/>
              <a:cs typeface="Poppins"/>
              <a:sym typeface="Poppins"/>
            </a:endParaRPr>
          </a:p>
        </p:txBody>
      </p:sp>
      <p:sp>
        <p:nvSpPr>
          <p:cNvPr id="407" name="Google Shape;407;p17"/>
          <p:cNvSpPr/>
          <p:nvPr/>
        </p:nvSpPr>
        <p:spPr>
          <a:xfrm>
            <a:off x="506375" y="1904850"/>
            <a:ext cx="7721100" cy="327000"/>
          </a:xfrm>
          <a:prstGeom prst="chevron">
            <a:avLst>
              <a:gd fmla="val 50000" name="adj"/>
            </a:avLst>
          </a:prstGeom>
          <a:solidFill>
            <a:srgbClr val="253F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Poppins"/>
                <a:ea typeface="Poppins"/>
                <a:cs typeface="Poppins"/>
                <a:sym typeface="Poppins"/>
              </a:rPr>
              <a:t>JALONS CLÉS </a:t>
            </a:r>
            <a:endParaRPr b="1" i="0" sz="1000" u="none" cap="none" strike="noStrike">
              <a:solidFill>
                <a:schemeClr val="lt1"/>
              </a:solidFill>
              <a:latin typeface="Poppins"/>
              <a:ea typeface="Poppins"/>
              <a:cs typeface="Poppins"/>
              <a:sym typeface="Poppins"/>
            </a:endParaRPr>
          </a:p>
        </p:txBody>
      </p:sp>
      <p:sp>
        <p:nvSpPr>
          <p:cNvPr id="408" name="Google Shape;408;p17"/>
          <p:cNvSpPr/>
          <p:nvPr/>
        </p:nvSpPr>
        <p:spPr>
          <a:xfrm>
            <a:off x="506375" y="2153375"/>
            <a:ext cx="140700" cy="159300"/>
          </a:xfrm>
          <a:prstGeom prst="diamond">
            <a:avLst/>
          </a:prstGeom>
          <a:solidFill>
            <a:srgbClr val="EEE500"/>
          </a:solidFill>
          <a:ln cap="flat" cmpd="sng" w="9525">
            <a:solidFill>
              <a:srgbClr val="92D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09" name="Google Shape;409;p17"/>
          <p:cNvSpPr/>
          <p:nvPr/>
        </p:nvSpPr>
        <p:spPr>
          <a:xfrm>
            <a:off x="2920575" y="2153375"/>
            <a:ext cx="140700" cy="159300"/>
          </a:xfrm>
          <a:prstGeom prst="diamond">
            <a:avLst/>
          </a:prstGeom>
          <a:solidFill>
            <a:srgbClr val="EEE500"/>
          </a:solidFill>
          <a:ln cap="flat" cmpd="sng" w="9525">
            <a:solidFill>
              <a:srgbClr val="92D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10" name="Google Shape;410;p17"/>
          <p:cNvSpPr/>
          <p:nvPr/>
        </p:nvSpPr>
        <p:spPr>
          <a:xfrm>
            <a:off x="4277163" y="2153375"/>
            <a:ext cx="140700" cy="159300"/>
          </a:xfrm>
          <a:prstGeom prst="diamond">
            <a:avLst/>
          </a:prstGeom>
          <a:solidFill>
            <a:srgbClr val="EEE500"/>
          </a:solidFill>
          <a:ln cap="flat" cmpd="sng" w="9525">
            <a:solidFill>
              <a:srgbClr val="92D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11" name="Google Shape;411;p17"/>
          <p:cNvSpPr/>
          <p:nvPr/>
        </p:nvSpPr>
        <p:spPr>
          <a:xfrm>
            <a:off x="5427013" y="2153375"/>
            <a:ext cx="140700" cy="159300"/>
          </a:xfrm>
          <a:prstGeom prst="diamond">
            <a:avLst/>
          </a:prstGeom>
          <a:solidFill>
            <a:srgbClr val="EEE500"/>
          </a:solidFill>
          <a:ln cap="flat" cmpd="sng" w="9525">
            <a:solidFill>
              <a:srgbClr val="92D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12" name="Google Shape;412;p17"/>
          <p:cNvSpPr/>
          <p:nvPr/>
        </p:nvSpPr>
        <p:spPr>
          <a:xfrm>
            <a:off x="6607150" y="2153375"/>
            <a:ext cx="140700" cy="159300"/>
          </a:xfrm>
          <a:prstGeom prst="diamond">
            <a:avLst/>
          </a:prstGeom>
          <a:solidFill>
            <a:srgbClr val="EEE500"/>
          </a:solidFill>
          <a:ln cap="flat" cmpd="sng" w="9525">
            <a:solidFill>
              <a:srgbClr val="92D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13" name="Google Shape;413;p17"/>
          <p:cNvSpPr/>
          <p:nvPr/>
        </p:nvSpPr>
        <p:spPr>
          <a:xfrm>
            <a:off x="7912350" y="2153375"/>
            <a:ext cx="140700" cy="159300"/>
          </a:xfrm>
          <a:prstGeom prst="diamond">
            <a:avLst/>
          </a:prstGeom>
          <a:solidFill>
            <a:srgbClr val="EEE500"/>
          </a:solidFill>
          <a:ln cap="flat" cmpd="sng" w="9525">
            <a:solidFill>
              <a:srgbClr val="92D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14" name="Google Shape;414;p17"/>
          <p:cNvSpPr/>
          <p:nvPr/>
        </p:nvSpPr>
        <p:spPr>
          <a:xfrm>
            <a:off x="1594275" y="2153375"/>
            <a:ext cx="140700" cy="159300"/>
          </a:xfrm>
          <a:prstGeom prst="diamond">
            <a:avLst/>
          </a:prstGeom>
          <a:solidFill>
            <a:srgbClr val="EEE500"/>
          </a:solidFill>
          <a:ln cap="flat" cmpd="sng" w="9525">
            <a:solidFill>
              <a:srgbClr val="92D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15" name="Google Shape;415;p17"/>
          <p:cNvSpPr txBox="1"/>
          <p:nvPr/>
        </p:nvSpPr>
        <p:spPr>
          <a:xfrm>
            <a:off x="51675" y="2540300"/>
            <a:ext cx="10317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Poppins"/>
                <a:ea typeface="Poppins"/>
                <a:cs typeface="Poppins"/>
                <a:sym typeface="Poppins"/>
              </a:rPr>
              <a:t>Engagement de la conformité </a:t>
            </a:r>
            <a:r>
              <a:rPr b="1" i="0" lang="en-US" sz="600" u="sng" cap="none" strike="noStrike">
                <a:solidFill>
                  <a:srgbClr val="253F8E"/>
                </a:solidFill>
                <a:latin typeface="Poppins"/>
                <a:ea typeface="Poppins"/>
                <a:cs typeface="Poppins"/>
                <a:sym typeface="Poppins"/>
                <a:hlinkClick r:id="rId4">
                  <a:extLst>
                    <a:ext uri="{A12FA001-AC4F-418D-AE19-62706E023703}">
                      <ahyp:hlinkClr val="tx"/>
                    </a:ext>
                  </a:extLst>
                </a:hlinkClick>
              </a:rPr>
              <a:t>auprès de la CNIL </a:t>
            </a:r>
            <a:r>
              <a:rPr b="0" i="0" lang="en-US" sz="600" u="none" cap="none" strike="noStrike">
                <a:solidFill>
                  <a:schemeClr val="dk1"/>
                </a:solidFill>
                <a:latin typeface="Poppins"/>
                <a:ea typeface="Poppins"/>
                <a:cs typeface="Poppins"/>
                <a:sym typeface="Poppins"/>
              </a:rPr>
              <a:t>*</a:t>
            </a:r>
            <a:endParaRPr b="0" i="0" sz="600" u="none" cap="none" strike="noStrike">
              <a:solidFill>
                <a:schemeClr val="dk1"/>
              </a:solidFill>
              <a:latin typeface="Poppins"/>
              <a:ea typeface="Poppins"/>
              <a:cs typeface="Poppins"/>
              <a:sym typeface="Poppins"/>
            </a:endParaRPr>
          </a:p>
        </p:txBody>
      </p:sp>
      <p:pic>
        <p:nvPicPr>
          <p:cNvPr id="416" name="Google Shape;416;p17"/>
          <p:cNvPicPr preferRelativeResize="0"/>
          <p:nvPr/>
        </p:nvPicPr>
        <p:blipFill rotWithShape="1">
          <a:blip r:embed="rId5">
            <a:alphaModFix/>
          </a:blip>
          <a:srcRect b="0" l="0" r="0" t="0"/>
          <a:stretch/>
        </p:blipFill>
        <p:spPr>
          <a:xfrm>
            <a:off x="320420" y="2378983"/>
            <a:ext cx="402394" cy="208974"/>
          </a:xfrm>
          <a:prstGeom prst="rect">
            <a:avLst/>
          </a:prstGeom>
          <a:noFill/>
          <a:ln>
            <a:noFill/>
          </a:ln>
        </p:spPr>
      </p:pic>
      <p:pic>
        <p:nvPicPr>
          <p:cNvPr id="417" name="Google Shape;417;p17"/>
          <p:cNvPicPr preferRelativeResize="0"/>
          <p:nvPr/>
        </p:nvPicPr>
        <p:blipFill rotWithShape="1">
          <a:blip r:embed="rId6">
            <a:alphaModFix/>
          </a:blip>
          <a:srcRect b="0" l="0" r="0" t="0"/>
          <a:stretch/>
        </p:blipFill>
        <p:spPr>
          <a:xfrm>
            <a:off x="1438675" y="2363395"/>
            <a:ext cx="513700" cy="240155"/>
          </a:xfrm>
          <a:prstGeom prst="rect">
            <a:avLst/>
          </a:prstGeom>
          <a:noFill/>
          <a:ln>
            <a:noFill/>
          </a:ln>
        </p:spPr>
      </p:pic>
      <p:sp>
        <p:nvSpPr>
          <p:cNvPr id="418" name="Google Shape;418;p17"/>
          <p:cNvSpPr txBox="1"/>
          <p:nvPr/>
        </p:nvSpPr>
        <p:spPr>
          <a:xfrm>
            <a:off x="1103475" y="2540300"/>
            <a:ext cx="11217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900"/>
              <a:buFont typeface="Arial"/>
              <a:buNone/>
            </a:pPr>
            <a:r>
              <a:rPr b="0" i="0" lang="en-US" sz="600" u="none" cap="none" strike="noStrike">
                <a:solidFill>
                  <a:schemeClr val="dk1"/>
                </a:solidFill>
                <a:latin typeface="Poppins"/>
                <a:ea typeface="Poppins"/>
                <a:cs typeface="Poppins"/>
                <a:sym typeface="Poppins"/>
              </a:rPr>
              <a:t>Soumission du dossier auprès du CESREES  et obtention d’un avis expressément favorable avec ou sans recommandation </a:t>
            </a:r>
            <a:endParaRPr b="0" i="0" sz="600" u="none" cap="none" strike="noStrike">
              <a:solidFill>
                <a:schemeClr val="dk1"/>
              </a:solidFill>
              <a:latin typeface="Poppins"/>
              <a:ea typeface="Poppins"/>
              <a:cs typeface="Poppins"/>
              <a:sym typeface="Poppins"/>
            </a:endParaRPr>
          </a:p>
        </p:txBody>
      </p:sp>
      <p:pic>
        <p:nvPicPr>
          <p:cNvPr id="419" name="Google Shape;419;p17"/>
          <p:cNvPicPr preferRelativeResize="0"/>
          <p:nvPr/>
        </p:nvPicPr>
        <p:blipFill rotWithShape="1">
          <a:blip r:embed="rId7">
            <a:alphaModFix/>
          </a:blip>
          <a:srcRect b="-31280" l="0" r="0" t="13"/>
          <a:stretch/>
        </p:blipFill>
        <p:spPr>
          <a:xfrm>
            <a:off x="4008085" y="2378995"/>
            <a:ext cx="717669" cy="208951"/>
          </a:xfrm>
          <a:prstGeom prst="rect">
            <a:avLst/>
          </a:prstGeom>
          <a:noFill/>
          <a:ln>
            <a:noFill/>
          </a:ln>
        </p:spPr>
      </p:pic>
      <p:sp>
        <p:nvSpPr>
          <p:cNvPr id="420" name="Google Shape;420;p17"/>
          <p:cNvSpPr txBox="1"/>
          <p:nvPr/>
        </p:nvSpPr>
        <p:spPr>
          <a:xfrm>
            <a:off x="3831675" y="2540300"/>
            <a:ext cx="1121700" cy="754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900"/>
              <a:buFont typeface="Arial"/>
              <a:buNone/>
            </a:pPr>
            <a:r>
              <a:rPr b="1" i="0" lang="en-US" sz="600" u="sng" cap="none" strike="noStrike">
                <a:solidFill>
                  <a:schemeClr val="hlink"/>
                </a:solidFill>
                <a:latin typeface="Poppins"/>
                <a:ea typeface="Poppins"/>
                <a:cs typeface="Poppins"/>
                <a:sym typeface="Poppins"/>
                <a:hlinkClick r:id="rId8"/>
              </a:rPr>
              <a:t>Enregistrement</a:t>
            </a:r>
            <a:r>
              <a:rPr b="0" i="0" lang="en-US" sz="600" u="none" cap="none" strike="noStrike">
                <a:solidFill>
                  <a:schemeClr val="dk1"/>
                </a:solidFill>
                <a:latin typeface="Poppins"/>
                <a:ea typeface="Poppins"/>
                <a:cs typeface="Poppins"/>
                <a:sym typeface="Poppins"/>
              </a:rPr>
              <a:t> du projet dans le </a:t>
            </a:r>
            <a:r>
              <a:rPr b="1" i="0" lang="en-US" sz="600" u="sng" cap="none" strike="noStrike">
                <a:solidFill>
                  <a:srgbClr val="253F8E"/>
                </a:solidFill>
                <a:latin typeface="Poppins"/>
                <a:ea typeface="Poppins"/>
                <a:cs typeface="Poppins"/>
                <a:sym typeface="Poppins"/>
                <a:hlinkClick r:id="rId9">
                  <a:extLst>
                    <a:ext uri="{A12FA001-AC4F-418D-AE19-62706E023703}">
                      <ahyp:hlinkClr val="tx"/>
                    </a:ext>
                  </a:extLst>
                </a:hlinkClick>
              </a:rPr>
              <a:t>répertoire public du HDH</a:t>
            </a:r>
            <a:r>
              <a:rPr b="1" i="0" lang="en-US" sz="700" u="none" cap="none" strike="noStrike">
                <a:solidFill>
                  <a:srgbClr val="253F8E"/>
                </a:solidFill>
                <a:latin typeface="Poppins"/>
                <a:ea typeface="Poppins"/>
                <a:cs typeface="Poppins"/>
                <a:sym typeface="Poppins"/>
              </a:rPr>
              <a:t> </a:t>
            </a:r>
            <a:endParaRPr b="1" i="0" sz="700" u="none" cap="none" strike="noStrike">
              <a:solidFill>
                <a:srgbClr val="253F8E"/>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900"/>
              <a:buFont typeface="Arial"/>
              <a:buNone/>
            </a:pPr>
            <a:r>
              <a:rPr b="0" i="0" lang="en-US" sz="600" u="none" cap="none" strike="noStrike">
                <a:solidFill>
                  <a:schemeClr val="dk1"/>
                </a:solidFill>
                <a:latin typeface="Poppins"/>
                <a:ea typeface="Poppins"/>
                <a:cs typeface="Poppins"/>
                <a:sym typeface="Poppins"/>
              </a:rPr>
              <a:t>et diffusion de l’information des personnes </a:t>
            </a:r>
            <a:endParaRPr b="0" i="0" sz="600" u="none" cap="none" strike="noStrike">
              <a:solidFill>
                <a:schemeClr val="dk1"/>
              </a:solidFill>
              <a:latin typeface="Poppins"/>
              <a:ea typeface="Poppins"/>
              <a:cs typeface="Poppins"/>
              <a:sym typeface="Poppins"/>
            </a:endParaRPr>
          </a:p>
        </p:txBody>
      </p:sp>
      <p:sp>
        <p:nvSpPr>
          <p:cNvPr id="421" name="Google Shape;421;p17"/>
          <p:cNvSpPr txBox="1"/>
          <p:nvPr/>
        </p:nvSpPr>
        <p:spPr>
          <a:xfrm>
            <a:off x="4981525" y="2540300"/>
            <a:ext cx="10317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Poppins"/>
                <a:ea typeface="Poppins"/>
                <a:cs typeface="Poppins"/>
                <a:sym typeface="Poppins"/>
              </a:rPr>
              <a:t>Mise en oeuvre de la recherche (accès aux données, réalisation du traitement des données...)</a:t>
            </a:r>
            <a:endParaRPr b="0" i="0" sz="6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Poppins"/>
              <a:ea typeface="Poppins"/>
              <a:cs typeface="Poppins"/>
              <a:sym typeface="Poppins"/>
            </a:endParaRPr>
          </a:p>
        </p:txBody>
      </p:sp>
      <p:pic>
        <p:nvPicPr>
          <p:cNvPr id="422" name="Google Shape;422;p17"/>
          <p:cNvPicPr preferRelativeResize="0"/>
          <p:nvPr/>
        </p:nvPicPr>
        <p:blipFill rotWithShape="1">
          <a:blip r:embed="rId7">
            <a:alphaModFix/>
          </a:blip>
          <a:srcRect b="-31280" l="0" r="0" t="13"/>
          <a:stretch/>
        </p:blipFill>
        <p:spPr>
          <a:xfrm>
            <a:off x="6346797" y="2378995"/>
            <a:ext cx="717669" cy="208951"/>
          </a:xfrm>
          <a:prstGeom prst="rect">
            <a:avLst/>
          </a:prstGeom>
          <a:noFill/>
          <a:ln>
            <a:noFill/>
          </a:ln>
        </p:spPr>
      </p:pic>
      <p:sp>
        <p:nvSpPr>
          <p:cNvPr id="423" name="Google Shape;423;p17"/>
          <p:cNvSpPr txBox="1"/>
          <p:nvPr/>
        </p:nvSpPr>
        <p:spPr>
          <a:xfrm>
            <a:off x="6189775" y="2540300"/>
            <a:ext cx="10317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Poppins"/>
                <a:ea typeface="Poppins"/>
                <a:cs typeface="Poppins"/>
                <a:sym typeface="Poppins"/>
              </a:rPr>
              <a:t>Transmission des résultats de l’étude et la méthodologie associée au HDH</a:t>
            </a:r>
            <a:endParaRPr b="0" i="0" sz="100" u="none" cap="none" strike="noStrike">
              <a:solidFill>
                <a:schemeClr val="dk1"/>
              </a:solidFill>
              <a:latin typeface="Poppins"/>
              <a:ea typeface="Poppins"/>
              <a:cs typeface="Poppins"/>
              <a:sym typeface="Poppins"/>
            </a:endParaRPr>
          </a:p>
        </p:txBody>
      </p:sp>
      <p:pic>
        <p:nvPicPr>
          <p:cNvPr id="424" name="Google Shape;424;p17"/>
          <p:cNvPicPr preferRelativeResize="0"/>
          <p:nvPr/>
        </p:nvPicPr>
        <p:blipFill rotWithShape="1">
          <a:blip r:embed="rId5">
            <a:alphaModFix/>
          </a:blip>
          <a:srcRect b="0" l="0" r="0" t="0"/>
          <a:stretch/>
        </p:blipFill>
        <p:spPr>
          <a:xfrm>
            <a:off x="7589295" y="2346608"/>
            <a:ext cx="402394" cy="208974"/>
          </a:xfrm>
          <a:prstGeom prst="rect">
            <a:avLst/>
          </a:prstGeom>
          <a:noFill/>
          <a:ln>
            <a:noFill/>
          </a:ln>
        </p:spPr>
      </p:pic>
      <p:pic>
        <p:nvPicPr>
          <p:cNvPr id="425" name="Google Shape;425;p17"/>
          <p:cNvPicPr preferRelativeResize="0"/>
          <p:nvPr/>
        </p:nvPicPr>
        <p:blipFill rotWithShape="1">
          <a:blip r:embed="rId6">
            <a:alphaModFix/>
          </a:blip>
          <a:srcRect b="0" l="0" r="0" t="0"/>
          <a:stretch/>
        </p:blipFill>
        <p:spPr>
          <a:xfrm>
            <a:off x="8024175" y="2331008"/>
            <a:ext cx="513700" cy="240155"/>
          </a:xfrm>
          <a:prstGeom prst="rect">
            <a:avLst/>
          </a:prstGeom>
          <a:noFill/>
          <a:ln>
            <a:noFill/>
          </a:ln>
        </p:spPr>
      </p:pic>
      <p:sp>
        <p:nvSpPr>
          <p:cNvPr id="426" name="Google Shape;426;p17"/>
          <p:cNvSpPr txBox="1"/>
          <p:nvPr/>
        </p:nvSpPr>
        <p:spPr>
          <a:xfrm>
            <a:off x="7509675" y="2540300"/>
            <a:ext cx="10317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Poppins"/>
                <a:ea typeface="Poppins"/>
                <a:cs typeface="Poppins"/>
                <a:sym typeface="Poppins"/>
              </a:rPr>
              <a:t>Transmission d’un </a:t>
            </a:r>
            <a:r>
              <a:rPr i="0" lang="en-US" sz="600" cap="none" strike="noStrike">
                <a:solidFill>
                  <a:schemeClr val="dk1"/>
                </a:solidFill>
                <a:latin typeface="Poppins"/>
                <a:ea typeface="Poppins"/>
                <a:cs typeface="Poppins"/>
                <a:sym typeface="Poppins"/>
              </a:rPr>
              <a:t>bilan</a:t>
            </a:r>
            <a:r>
              <a:rPr b="0" i="0" lang="en-US" sz="600" u="none" cap="none" strike="noStrike">
                <a:solidFill>
                  <a:schemeClr val="dk1"/>
                </a:solidFill>
                <a:latin typeface="Poppins"/>
                <a:ea typeface="Poppins"/>
                <a:cs typeface="Poppins"/>
                <a:sym typeface="Poppins"/>
              </a:rPr>
              <a:t> à la CNIL et/ou  au CESREES tous les trois ans</a:t>
            </a:r>
            <a:endParaRPr b="0" i="0" sz="100" u="none" cap="none" strike="noStrike">
              <a:solidFill>
                <a:schemeClr val="dk1"/>
              </a:solidFill>
              <a:latin typeface="Poppins"/>
              <a:ea typeface="Poppins"/>
              <a:cs typeface="Poppins"/>
              <a:sym typeface="Poppins"/>
            </a:endParaRPr>
          </a:p>
        </p:txBody>
      </p:sp>
      <p:pic>
        <p:nvPicPr>
          <p:cNvPr id="427" name="Google Shape;427;p17"/>
          <p:cNvPicPr preferRelativeResize="0"/>
          <p:nvPr/>
        </p:nvPicPr>
        <p:blipFill rotWithShape="1">
          <a:blip r:embed="rId10">
            <a:alphaModFix/>
          </a:blip>
          <a:srcRect b="0" l="0" r="0" t="0"/>
          <a:stretch/>
        </p:blipFill>
        <p:spPr>
          <a:xfrm>
            <a:off x="194950" y="2811275"/>
            <a:ext cx="492975" cy="492975"/>
          </a:xfrm>
          <a:prstGeom prst="rect">
            <a:avLst/>
          </a:prstGeom>
          <a:noFill/>
          <a:ln>
            <a:noFill/>
          </a:ln>
        </p:spPr>
      </p:pic>
      <p:sp>
        <p:nvSpPr>
          <p:cNvPr id="428" name="Google Shape;428;p17"/>
          <p:cNvSpPr txBox="1"/>
          <p:nvPr/>
        </p:nvSpPr>
        <p:spPr>
          <a:xfrm>
            <a:off x="464025" y="2892075"/>
            <a:ext cx="3657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rgbClr val="253F8E"/>
                </a:solidFill>
                <a:latin typeface="Poppins"/>
                <a:ea typeface="Poppins"/>
                <a:cs typeface="Poppins"/>
                <a:sym typeface="Poppins"/>
              </a:rPr>
              <a:t>48h*</a:t>
            </a:r>
            <a:endParaRPr b="0" i="0" sz="600" u="none" cap="none" strike="noStrike">
              <a:solidFill>
                <a:srgbClr val="253F8E"/>
              </a:solidFill>
              <a:latin typeface="Poppins"/>
              <a:ea typeface="Poppins"/>
              <a:cs typeface="Poppins"/>
              <a:sym typeface="Poppins"/>
            </a:endParaRPr>
          </a:p>
        </p:txBody>
      </p:sp>
      <p:sp>
        <p:nvSpPr>
          <p:cNvPr id="429" name="Google Shape;429;p17"/>
          <p:cNvSpPr/>
          <p:nvPr/>
        </p:nvSpPr>
        <p:spPr>
          <a:xfrm>
            <a:off x="1160925" y="3268919"/>
            <a:ext cx="1069200" cy="10608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800"/>
              <a:buFont typeface="Arial"/>
              <a:buNone/>
            </a:pPr>
            <a:r>
              <a:t/>
            </a:r>
            <a:endParaRPr b="1" i="0" sz="600" u="none" cap="none" strike="noStrike">
              <a:solidFill>
                <a:srgbClr val="253F8E"/>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800"/>
              <a:buFont typeface="Arial"/>
              <a:buNone/>
            </a:pPr>
            <a:r>
              <a:t/>
            </a:r>
            <a:endParaRPr b="1" i="0" sz="600" u="none" cap="none" strike="noStrike">
              <a:solidFill>
                <a:srgbClr val="253F8E"/>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800"/>
              <a:buFont typeface="Arial"/>
              <a:buNone/>
            </a:pPr>
            <a:r>
              <a:rPr b="1" i="0" lang="en-US" sz="600" u="none" cap="none" strike="noStrike">
                <a:solidFill>
                  <a:srgbClr val="253F8E"/>
                </a:solidFill>
                <a:latin typeface="Poppins"/>
                <a:ea typeface="Poppins"/>
                <a:cs typeface="Poppins"/>
                <a:sym typeface="Poppins"/>
              </a:rPr>
              <a:t>A transmettre au CESREES</a:t>
            </a:r>
            <a:endParaRPr b="1" i="0" sz="600" u="none" cap="none" strike="noStrike">
              <a:solidFill>
                <a:srgbClr val="253F8E"/>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Poppins"/>
                <a:ea typeface="Poppins"/>
                <a:cs typeface="Poppins"/>
                <a:sym typeface="Poppins"/>
              </a:rPr>
              <a:t>Protocole scientifique </a:t>
            </a:r>
            <a:endParaRPr b="0" i="0" sz="6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Poppins"/>
                <a:ea typeface="Poppins"/>
                <a:cs typeface="Poppins"/>
                <a:sym typeface="Poppins"/>
              </a:rPr>
              <a:t>Résumé </a:t>
            </a:r>
            <a:endParaRPr b="0" i="0" sz="6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Poppins"/>
                <a:ea typeface="Poppins"/>
                <a:cs typeface="Poppins"/>
                <a:sym typeface="Poppins"/>
              </a:rPr>
              <a:t>EDB</a:t>
            </a:r>
            <a:endParaRPr b="0" i="0" sz="6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Poppins"/>
                <a:ea typeface="Poppins"/>
                <a:cs typeface="Poppins"/>
                <a:sym typeface="Poppins"/>
              </a:rPr>
              <a:t>Déclaration d’intérêt</a:t>
            </a:r>
            <a:endParaRPr b="0" i="0" sz="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Poppins"/>
                <a:ea typeface="Poppins"/>
                <a:cs typeface="Poppins"/>
                <a:sym typeface="Poppins"/>
              </a:rPr>
              <a:t>Récépissé de l’engagement de conformité</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430" name="Google Shape;430;p17"/>
          <p:cNvSpPr/>
          <p:nvPr/>
        </p:nvSpPr>
        <p:spPr>
          <a:xfrm>
            <a:off x="3812925" y="3268919"/>
            <a:ext cx="1069200" cy="11358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l">
              <a:lnSpc>
                <a:spcPct val="100000"/>
              </a:lnSpc>
              <a:spcBef>
                <a:spcPts val="200"/>
              </a:spcBef>
              <a:spcAft>
                <a:spcPts val="0"/>
              </a:spcAft>
              <a:buClr>
                <a:srgbClr val="000000"/>
              </a:buClr>
              <a:buSzPts val="600"/>
              <a:buFont typeface="Arial"/>
              <a:buNone/>
            </a:pPr>
            <a:r>
              <a:t/>
            </a:r>
            <a:endParaRPr b="0" i="0" sz="600" u="none" cap="none" strike="noStrike">
              <a:solidFill>
                <a:schemeClr val="dk1"/>
              </a:solidFill>
              <a:latin typeface="Poppins"/>
              <a:ea typeface="Poppins"/>
              <a:cs typeface="Poppins"/>
              <a:sym typeface="Poppins"/>
            </a:endParaRPr>
          </a:p>
          <a:p>
            <a:pPr indent="0" lvl="0" marL="0" marR="0" rtl="0" algn="l">
              <a:lnSpc>
                <a:spcPct val="100000"/>
              </a:lnSpc>
              <a:spcBef>
                <a:spcPts val="200"/>
              </a:spcBef>
              <a:spcAft>
                <a:spcPts val="0"/>
              </a:spcAft>
              <a:buClr>
                <a:schemeClr val="dk1"/>
              </a:buClr>
              <a:buSzPts val="800"/>
              <a:buFont typeface="Arial"/>
              <a:buNone/>
            </a:pPr>
            <a:r>
              <a:rPr b="1" i="0" lang="en-US" sz="600" u="none" cap="none" strike="noStrike">
                <a:solidFill>
                  <a:srgbClr val="253F8E"/>
                </a:solidFill>
                <a:latin typeface="Poppins"/>
                <a:ea typeface="Poppins"/>
                <a:cs typeface="Poppins"/>
                <a:sym typeface="Poppins"/>
              </a:rPr>
              <a:t>Afin de respecter les droits des personnes</a:t>
            </a:r>
            <a:endParaRPr b="1" i="0" sz="600" u="none" cap="none" strike="noStrike">
              <a:solidFill>
                <a:srgbClr val="253F8E"/>
              </a:solidFill>
              <a:latin typeface="Poppins"/>
              <a:ea typeface="Poppins"/>
              <a:cs typeface="Poppins"/>
              <a:sym typeface="Poppins"/>
            </a:endParaRPr>
          </a:p>
          <a:p>
            <a:pPr indent="0" lvl="0" marL="0" marR="0" rtl="0" algn="l">
              <a:lnSpc>
                <a:spcPct val="100000"/>
              </a:lnSpc>
              <a:spcBef>
                <a:spcPts val="200"/>
              </a:spcBef>
              <a:spcAft>
                <a:spcPts val="0"/>
              </a:spcAft>
              <a:buClr>
                <a:schemeClr val="dk1"/>
              </a:buClr>
              <a:buSzPts val="800"/>
              <a:buFont typeface="Arial"/>
              <a:buNone/>
            </a:pPr>
            <a:r>
              <a:rPr b="0" i="0" lang="en-US" sz="600" u="none" cap="none" strike="noStrike">
                <a:solidFill>
                  <a:schemeClr val="dk1"/>
                </a:solidFill>
                <a:latin typeface="Poppins"/>
                <a:ea typeface="Poppins"/>
                <a:cs typeface="Poppins"/>
                <a:sym typeface="Poppins"/>
              </a:rPr>
              <a:t> </a:t>
            </a:r>
            <a:endParaRPr b="0" i="0" sz="600" u="none" cap="none" strike="noStrike">
              <a:solidFill>
                <a:schemeClr val="dk1"/>
              </a:solidFill>
              <a:latin typeface="Poppins"/>
              <a:ea typeface="Poppins"/>
              <a:cs typeface="Poppins"/>
              <a:sym typeface="Poppins"/>
            </a:endParaRPr>
          </a:p>
          <a:p>
            <a:pPr indent="0" lvl="0" marL="0" marR="0" rtl="0" algn="l">
              <a:lnSpc>
                <a:spcPct val="100000"/>
              </a:lnSpc>
              <a:spcBef>
                <a:spcPts val="200"/>
              </a:spcBef>
              <a:spcAft>
                <a:spcPts val="0"/>
              </a:spcAft>
              <a:buClr>
                <a:srgbClr val="000000"/>
              </a:buClr>
              <a:buSzPts val="600"/>
              <a:buFont typeface="Arial"/>
              <a:buNone/>
            </a:pPr>
            <a:r>
              <a:rPr b="0" i="0" lang="en-US" sz="600" u="none" cap="none" strike="noStrike">
                <a:solidFill>
                  <a:schemeClr val="dk1"/>
                </a:solidFill>
                <a:latin typeface="Poppins"/>
                <a:ea typeface="Poppins"/>
                <a:cs typeface="Poppins"/>
                <a:sym typeface="Poppins"/>
              </a:rPr>
              <a:t>Note d’information collective aux personnes concernées </a:t>
            </a:r>
            <a:r>
              <a:rPr b="1" i="0" lang="en-US" sz="600" u="none" cap="none" strike="noStrike">
                <a:solidFill>
                  <a:schemeClr val="dk1"/>
                </a:solidFill>
                <a:latin typeface="Poppins"/>
                <a:ea typeface="Poppins"/>
                <a:cs typeface="Poppins"/>
                <a:sym typeface="Poppins"/>
              </a:rPr>
              <a:t> </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431" name="Google Shape;431;p17"/>
          <p:cNvSpPr/>
          <p:nvPr/>
        </p:nvSpPr>
        <p:spPr>
          <a:xfrm>
            <a:off x="6171038" y="3268919"/>
            <a:ext cx="1069200" cy="11358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just">
              <a:lnSpc>
                <a:spcPct val="100000"/>
              </a:lnSpc>
              <a:spcBef>
                <a:spcPts val="200"/>
              </a:spcBef>
              <a:spcAft>
                <a:spcPts val="0"/>
              </a:spcAft>
              <a:buClr>
                <a:srgbClr val="000000"/>
              </a:buClr>
              <a:buSzPts val="600"/>
              <a:buFont typeface="Arial"/>
              <a:buNone/>
            </a:pPr>
            <a:r>
              <a:t/>
            </a:r>
            <a:endParaRPr b="0" i="0" sz="600" u="none" cap="none" strike="noStrike">
              <a:solidFill>
                <a:schemeClr val="dk1"/>
              </a:solidFill>
              <a:latin typeface="Poppins"/>
              <a:ea typeface="Poppins"/>
              <a:cs typeface="Poppins"/>
              <a:sym typeface="Poppins"/>
            </a:endParaRPr>
          </a:p>
          <a:p>
            <a:pPr indent="0" lvl="0" marL="0" marR="0" rtl="0" algn="just">
              <a:lnSpc>
                <a:spcPct val="100000"/>
              </a:lnSpc>
              <a:spcBef>
                <a:spcPts val="200"/>
              </a:spcBef>
              <a:spcAft>
                <a:spcPts val="0"/>
              </a:spcAft>
              <a:buClr>
                <a:srgbClr val="000000"/>
              </a:buClr>
              <a:buSzPts val="600"/>
              <a:buFont typeface="Arial"/>
              <a:buNone/>
            </a:pPr>
            <a:r>
              <a:t/>
            </a:r>
            <a:endParaRPr b="0" i="0" sz="600" u="none" cap="none" strike="noStrike">
              <a:solidFill>
                <a:schemeClr val="dk1"/>
              </a:solidFill>
              <a:latin typeface="Poppins"/>
              <a:ea typeface="Poppins"/>
              <a:cs typeface="Poppins"/>
              <a:sym typeface="Poppins"/>
            </a:endParaRPr>
          </a:p>
          <a:p>
            <a:pPr indent="0" lvl="0" marL="0" marR="0" rtl="0" algn="l">
              <a:lnSpc>
                <a:spcPct val="100000"/>
              </a:lnSpc>
              <a:spcBef>
                <a:spcPts val="200"/>
              </a:spcBef>
              <a:spcAft>
                <a:spcPts val="0"/>
              </a:spcAft>
              <a:buClr>
                <a:schemeClr val="dk1"/>
              </a:buClr>
              <a:buSzPts val="800"/>
              <a:buFont typeface="Arial"/>
              <a:buNone/>
            </a:pPr>
            <a:r>
              <a:t/>
            </a:r>
            <a:endParaRPr b="0" i="0" sz="600" u="none" cap="none" strike="noStrike">
              <a:solidFill>
                <a:schemeClr val="dk1"/>
              </a:solidFill>
              <a:latin typeface="Poppins"/>
              <a:ea typeface="Poppins"/>
              <a:cs typeface="Poppins"/>
              <a:sym typeface="Poppins"/>
            </a:endParaRPr>
          </a:p>
          <a:p>
            <a:pPr indent="0" lvl="0" marL="0" marR="0" rtl="0" algn="l">
              <a:lnSpc>
                <a:spcPct val="100000"/>
              </a:lnSpc>
              <a:spcBef>
                <a:spcPts val="200"/>
              </a:spcBef>
              <a:spcAft>
                <a:spcPts val="0"/>
              </a:spcAft>
              <a:buClr>
                <a:schemeClr val="dk1"/>
              </a:buClr>
              <a:buSzPts val="800"/>
              <a:buFont typeface="Arial"/>
              <a:buNone/>
            </a:pPr>
            <a:r>
              <a:rPr b="1" i="0" lang="en-US" sz="600" u="none" cap="none" strike="noStrike">
                <a:solidFill>
                  <a:srgbClr val="253F8E"/>
                </a:solidFill>
                <a:latin typeface="Poppins"/>
                <a:ea typeface="Poppins"/>
                <a:cs typeface="Poppins"/>
                <a:sym typeface="Poppins"/>
              </a:rPr>
              <a:t>A  transmettre au HDH </a:t>
            </a:r>
            <a:endParaRPr b="0" i="0" sz="600" u="none" cap="none" strike="noStrike">
              <a:solidFill>
                <a:schemeClr val="dk1"/>
              </a:solidFill>
              <a:latin typeface="Poppins"/>
              <a:ea typeface="Poppins"/>
              <a:cs typeface="Poppins"/>
              <a:sym typeface="Poppins"/>
            </a:endParaRPr>
          </a:p>
          <a:p>
            <a:pPr indent="0" lvl="0" marL="0" marR="0" rtl="0" algn="l">
              <a:lnSpc>
                <a:spcPct val="100000"/>
              </a:lnSpc>
              <a:spcBef>
                <a:spcPts val="200"/>
              </a:spcBef>
              <a:spcAft>
                <a:spcPts val="0"/>
              </a:spcAft>
              <a:buClr>
                <a:srgbClr val="000000"/>
              </a:buClr>
              <a:buSzPts val="600"/>
              <a:buFont typeface="Arial"/>
              <a:buNone/>
            </a:pPr>
            <a:r>
              <a:t/>
            </a:r>
            <a:endParaRPr b="0" i="0" sz="600" u="none" cap="none" strike="noStrike">
              <a:solidFill>
                <a:schemeClr val="dk1"/>
              </a:solidFill>
              <a:latin typeface="Poppins"/>
              <a:ea typeface="Poppins"/>
              <a:cs typeface="Poppins"/>
              <a:sym typeface="Poppins"/>
            </a:endParaRPr>
          </a:p>
          <a:p>
            <a:pPr indent="0" lvl="0" marL="0" marR="0" rtl="0" algn="l">
              <a:lnSpc>
                <a:spcPct val="100000"/>
              </a:lnSpc>
              <a:spcBef>
                <a:spcPts val="200"/>
              </a:spcBef>
              <a:spcAft>
                <a:spcPts val="0"/>
              </a:spcAft>
              <a:buClr>
                <a:srgbClr val="000000"/>
              </a:buClr>
              <a:buSzPts val="600"/>
              <a:buFont typeface="Arial"/>
              <a:buNone/>
            </a:pPr>
            <a:r>
              <a:rPr b="0" i="0" lang="en-US" sz="600" u="none" cap="none" strike="noStrike">
                <a:solidFill>
                  <a:schemeClr val="dk1"/>
                </a:solidFill>
                <a:latin typeface="Poppins"/>
                <a:ea typeface="Poppins"/>
                <a:cs typeface="Poppins"/>
                <a:sym typeface="Poppins"/>
              </a:rPr>
              <a:t>Résultats et méthodologies associées</a:t>
            </a:r>
            <a:endParaRPr b="0" i="0" sz="800" u="none" cap="none" strike="noStrike">
              <a:solidFill>
                <a:schemeClr val="dk1"/>
              </a:solidFill>
              <a:latin typeface="Poppins"/>
              <a:ea typeface="Poppins"/>
              <a:cs typeface="Poppins"/>
              <a:sym typeface="Poppins"/>
            </a:endParaRPr>
          </a:p>
          <a:p>
            <a:pPr indent="0" lvl="0" marL="0" marR="0" rtl="0" algn="ctr">
              <a:lnSpc>
                <a:spcPct val="100000"/>
              </a:lnSpc>
              <a:spcBef>
                <a:spcPts val="200"/>
              </a:spcBef>
              <a:spcAft>
                <a:spcPts val="0"/>
              </a:spcAft>
              <a:buClr>
                <a:srgbClr val="000000"/>
              </a:buClr>
              <a:buSzPts val="1400"/>
              <a:buFont typeface="Arial"/>
              <a:buNone/>
            </a:pPr>
            <a:r>
              <a:rPr b="1" i="0" lang="en-US" sz="1400" u="none" cap="none" strike="noStrike">
                <a:solidFill>
                  <a:srgbClr val="223281"/>
                </a:solidFill>
                <a:latin typeface="Poppins"/>
                <a:ea typeface="Poppins"/>
                <a:cs typeface="Poppins"/>
                <a:sym typeface="Poppins"/>
              </a:rPr>
              <a:t> </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432" name="Google Shape;432;p17"/>
          <p:cNvSpPr/>
          <p:nvPr/>
        </p:nvSpPr>
        <p:spPr>
          <a:xfrm>
            <a:off x="7544875" y="3268925"/>
            <a:ext cx="1031700" cy="11358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l">
              <a:lnSpc>
                <a:spcPct val="100000"/>
              </a:lnSpc>
              <a:spcBef>
                <a:spcPts val="200"/>
              </a:spcBef>
              <a:spcAft>
                <a:spcPts val="0"/>
              </a:spcAft>
              <a:buClr>
                <a:schemeClr val="dk1"/>
              </a:buClr>
              <a:buSzPts val="800"/>
              <a:buFont typeface="Arial"/>
              <a:buNone/>
            </a:pPr>
            <a:r>
              <a:t/>
            </a:r>
            <a:endParaRPr b="0" i="0" sz="600" u="none" cap="none" strike="noStrike">
              <a:solidFill>
                <a:schemeClr val="dk1"/>
              </a:solidFill>
              <a:latin typeface="Poppins"/>
              <a:ea typeface="Poppins"/>
              <a:cs typeface="Poppins"/>
              <a:sym typeface="Poppins"/>
            </a:endParaRPr>
          </a:p>
          <a:p>
            <a:pPr indent="0" lvl="0" marL="0" marR="0" rtl="0" algn="l">
              <a:lnSpc>
                <a:spcPct val="100000"/>
              </a:lnSpc>
              <a:spcBef>
                <a:spcPts val="200"/>
              </a:spcBef>
              <a:spcAft>
                <a:spcPts val="0"/>
              </a:spcAft>
              <a:buClr>
                <a:schemeClr val="dk1"/>
              </a:buClr>
              <a:buSzPts val="800"/>
              <a:buFont typeface="Arial"/>
              <a:buNone/>
            </a:pPr>
            <a:r>
              <a:rPr b="1" i="0" lang="en-US" sz="600" u="none" cap="none" strike="noStrike">
                <a:solidFill>
                  <a:srgbClr val="253F8E"/>
                </a:solidFill>
                <a:latin typeface="Poppins"/>
                <a:ea typeface="Poppins"/>
                <a:cs typeface="Poppins"/>
                <a:sym typeface="Poppins"/>
              </a:rPr>
              <a:t>A  transmettre à la CNIL et/ou au CESREES  </a:t>
            </a:r>
            <a:endParaRPr b="1" i="0" sz="600" u="none" cap="none" strike="noStrike">
              <a:solidFill>
                <a:srgbClr val="253F8E"/>
              </a:solidFill>
              <a:latin typeface="Poppins"/>
              <a:ea typeface="Poppins"/>
              <a:cs typeface="Poppins"/>
              <a:sym typeface="Poppins"/>
            </a:endParaRPr>
          </a:p>
          <a:p>
            <a:pPr indent="0" lvl="0" marL="0" marR="0" rtl="0" algn="l">
              <a:lnSpc>
                <a:spcPct val="100000"/>
              </a:lnSpc>
              <a:spcBef>
                <a:spcPts val="200"/>
              </a:spcBef>
              <a:spcAft>
                <a:spcPts val="0"/>
              </a:spcAft>
              <a:buClr>
                <a:schemeClr val="dk1"/>
              </a:buClr>
              <a:buSzPts val="800"/>
              <a:buFont typeface="Arial"/>
              <a:buNone/>
            </a:pPr>
            <a:r>
              <a:t/>
            </a:r>
            <a:endParaRPr b="0" i="0" sz="600" u="none" cap="none" strike="noStrike">
              <a:solidFill>
                <a:schemeClr val="dk1"/>
              </a:solidFill>
              <a:latin typeface="Poppins"/>
              <a:ea typeface="Poppins"/>
              <a:cs typeface="Poppins"/>
              <a:sym typeface="Poppins"/>
            </a:endParaRPr>
          </a:p>
          <a:p>
            <a:pPr indent="0" lvl="0" marL="0" marR="0" rtl="0" algn="l">
              <a:lnSpc>
                <a:spcPct val="100000"/>
              </a:lnSpc>
              <a:spcBef>
                <a:spcPts val="200"/>
              </a:spcBef>
              <a:spcAft>
                <a:spcPts val="0"/>
              </a:spcAft>
              <a:buClr>
                <a:srgbClr val="000000"/>
              </a:buClr>
              <a:buSzPts val="600"/>
              <a:buFont typeface="Arial"/>
              <a:buNone/>
            </a:pPr>
            <a:r>
              <a:rPr b="0" i="0" lang="en-US" sz="600" u="none" cap="none" strike="noStrike">
                <a:solidFill>
                  <a:schemeClr val="dk1"/>
                </a:solidFill>
                <a:latin typeface="Poppins"/>
                <a:ea typeface="Poppins"/>
                <a:cs typeface="Poppins"/>
                <a:sym typeface="Poppins"/>
              </a:rPr>
              <a:t> </a:t>
            </a:r>
            <a:r>
              <a:rPr b="0" i="0" lang="en-US" sz="600" cap="none" strike="noStrike">
                <a:solidFill>
                  <a:schemeClr val="dk1"/>
                </a:solidFill>
                <a:latin typeface="Poppins"/>
                <a:ea typeface="Poppins"/>
                <a:cs typeface="Poppins"/>
                <a:sym typeface="Poppins"/>
              </a:rPr>
              <a:t>Bilan</a:t>
            </a:r>
            <a:r>
              <a:rPr b="0" i="0" lang="en-US" sz="600" u="none" cap="none" strike="noStrike">
                <a:solidFill>
                  <a:schemeClr val="dk1"/>
                </a:solidFill>
                <a:latin typeface="Poppins"/>
                <a:ea typeface="Poppins"/>
                <a:cs typeface="Poppins"/>
                <a:sym typeface="Poppins"/>
              </a:rPr>
              <a:t> des traitements</a:t>
            </a:r>
            <a:r>
              <a:rPr b="1" i="0" lang="en-US" sz="600" u="none" cap="none" strike="noStrike">
                <a:solidFill>
                  <a:schemeClr val="dk1"/>
                </a:solidFill>
                <a:latin typeface="Poppins"/>
                <a:ea typeface="Poppins"/>
                <a:cs typeface="Poppins"/>
                <a:sym typeface="Poppins"/>
              </a:rPr>
              <a:t> </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433" name="Google Shape;433;p17"/>
          <p:cNvPicPr preferRelativeResize="0"/>
          <p:nvPr/>
        </p:nvPicPr>
        <p:blipFill rotWithShape="1">
          <a:blip r:embed="rId11">
            <a:alphaModFix/>
          </a:blip>
          <a:srcRect b="0" l="0" r="0" t="0"/>
          <a:stretch/>
        </p:blipFill>
        <p:spPr>
          <a:xfrm>
            <a:off x="2011825" y="3154925"/>
            <a:ext cx="365700" cy="375563"/>
          </a:xfrm>
          <a:prstGeom prst="rect">
            <a:avLst/>
          </a:prstGeom>
          <a:noFill/>
          <a:ln>
            <a:noFill/>
          </a:ln>
        </p:spPr>
      </p:pic>
      <p:pic>
        <p:nvPicPr>
          <p:cNvPr id="434" name="Google Shape;434;p17"/>
          <p:cNvPicPr preferRelativeResize="0"/>
          <p:nvPr/>
        </p:nvPicPr>
        <p:blipFill rotWithShape="1">
          <a:blip r:embed="rId11">
            <a:alphaModFix/>
          </a:blip>
          <a:srcRect b="0" l="0" r="0" t="0"/>
          <a:stretch/>
        </p:blipFill>
        <p:spPr>
          <a:xfrm>
            <a:off x="4667450" y="3159863"/>
            <a:ext cx="365700" cy="365700"/>
          </a:xfrm>
          <a:prstGeom prst="rect">
            <a:avLst/>
          </a:prstGeom>
          <a:noFill/>
          <a:ln>
            <a:noFill/>
          </a:ln>
        </p:spPr>
      </p:pic>
      <p:pic>
        <p:nvPicPr>
          <p:cNvPr id="435" name="Google Shape;435;p17"/>
          <p:cNvPicPr preferRelativeResize="0"/>
          <p:nvPr/>
        </p:nvPicPr>
        <p:blipFill rotWithShape="1">
          <a:blip r:embed="rId11">
            <a:alphaModFix/>
          </a:blip>
          <a:srcRect b="0" l="0" r="0" t="0"/>
          <a:stretch/>
        </p:blipFill>
        <p:spPr>
          <a:xfrm>
            <a:off x="7012300" y="3159863"/>
            <a:ext cx="365700" cy="365700"/>
          </a:xfrm>
          <a:prstGeom prst="rect">
            <a:avLst/>
          </a:prstGeom>
          <a:noFill/>
          <a:ln>
            <a:noFill/>
          </a:ln>
        </p:spPr>
      </p:pic>
      <p:pic>
        <p:nvPicPr>
          <p:cNvPr id="436" name="Google Shape;436;p17"/>
          <p:cNvPicPr preferRelativeResize="0"/>
          <p:nvPr/>
        </p:nvPicPr>
        <p:blipFill rotWithShape="1">
          <a:blip r:embed="rId11">
            <a:alphaModFix/>
          </a:blip>
          <a:srcRect b="0" l="0" r="0" t="0"/>
          <a:stretch/>
        </p:blipFill>
        <p:spPr>
          <a:xfrm>
            <a:off x="8359200" y="3159863"/>
            <a:ext cx="365700" cy="365700"/>
          </a:xfrm>
          <a:prstGeom prst="rect">
            <a:avLst/>
          </a:prstGeom>
          <a:noFill/>
          <a:ln>
            <a:noFill/>
          </a:ln>
        </p:spPr>
      </p:pic>
      <p:pic>
        <p:nvPicPr>
          <p:cNvPr descr="Une image contenant ligne, noir, Graphique, Bleu électrique&#10;&#10;Description générée automatiquement" id="437" name="Google Shape;437;p17"/>
          <p:cNvPicPr preferRelativeResize="0"/>
          <p:nvPr/>
        </p:nvPicPr>
        <p:blipFill rotWithShape="1">
          <a:blip r:embed="rId12">
            <a:alphaModFix/>
          </a:blip>
          <a:srcRect b="0" l="0" r="0" t="0"/>
          <a:stretch/>
        </p:blipFill>
        <p:spPr>
          <a:xfrm>
            <a:off x="1200375" y="3584369"/>
            <a:ext cx="84700" cy="64771"/>
          </a:xfrm>
          <a:prstGeom prst="rect">
            <a:avLst/>
          </a:prstGeom>
          <a:noFill/>
          <a:ln>
            <a:noFill/>
          </a:ln>
        </p:spPr>
      </p:pic>
      <p:pic>
        <p:nvPicPr>
          <p:cNvPr descr="Une image contenant ligne, noir, Graphique, Bleu électrique&#10;&#10;Description générée automatiquement" id="438" name="Google Shape;438;p17"/>
          <p:cNvPicPr preferRelativeResize="0"/>
          <p:nvPr/>
        </p:nvPicPr>
        <p:blipFill rotWithShape="1">
          <a:blip r:embed="rId12">
            <a:alphaModFix/>
          </a:blip>
          <a:srcRect b="0" l="0" r="0" t="0"/>
          <a:stretch/>
        </p:blipFill>
        <p:spPr>
          <a:xfrm>
            <a:off x="1200375" y="3757869"/>
            <a:ext cx="84700" cy="64771"/>
          </a:xfrm>
          <a:prstGeom prst="rect">
            <a:avLst/>
          </a:prstGeom>
          <a:noFill/>
          <a:ln>
            <a:noFill/>
          </a:ln>
        </p:spPr>
      </p:pic>
      <p:pic>
        <p:nvPicPr>
          <p:cNvPr descr="Une image contenant ligne, noir, Graphique, Bleu électrique&#10;&#10;Description générée automatiquement" id="439" name="Google Shape;439;p17"/>
          <p:cNvPicPr preferRelativeResize="0"/>
          <p:nvPr/>
        </p:nvPicPr>
        <p:blipFill rotWithShape="1">
          <a:blip r:embed="rId12">
            <a:alphaModFix/>
          </a:blip>
          <a:srcRect b="0" l="0" r="0" t="0"/>
          <a:stretch/>
        </p:blipFill>
        <p:spPr>
          <a:xfrm>
            <a:off x="1200375" y="3858694"/>
            <a:ext cx="84700" cy="64771"/>
          </a:xfrm>
          <a:prstGeom prst="rect">
            <a:avLst/>
          </a:prstGeom>
          <a:noFill/>
          <a:ln>
            <a:noFill/>
          </a:ln>
        </p:spPr>
      </p:pic>
      <p:pic>
        <p:nvPicPr>
          <p:cNvPr descr="Une image contenant ligne, noir, Graphique, Bleu électrique&#10;&#10;Description générée automatiquement" id="440" name="Google Shape;440;p17"/>
          <p:cNvPicPr preferRelativeResize="0"/>
          <p:nvPr/>
        </p:nvPicPr>
        <p:blipFill rotWithShape="1">
          <a:blip r:embed="rId12">
            <a:alphaModFix/>
          </a:blip>
          <a:srcRect b="0" l="0" r="0" t="0"/>
          <a:stretch/>
        </p:blipFill>
        <p:spPr>
          <a:xfrm>
            <a:off x="1200375" y="3959519"/>
            <a:ext cx="84700" cy="64771"/>
          </a:xfrm>
          <a:prstGeom prst="rect">
            <a:avLst/>
          </a:prstGeom>
          <a:noFill/>
          <a:ln>
            <a:noFill/>
          </a:ln>
        </p:spPr>
      </p:pic>
      <p:pic>
        <p:nvPicPr>
          <p:cNvPr descr="Une image contenant ligne, noir, Graphique, Bleu électrique&#10;&#10;Description générée automatiquement" id="441" name="Google Shape;441;p17"/>
          <p:cNvPicPr preferRelativeResize="0"/>
          <p:nvPr/>
        </p:nvPicPr>
        <p:blipFill rotWithShape="1">
          <a:blip r:embed="rId12">
            <a:alphaModFix/>
          </a:blip>
          <a:srcRect b="0" l="0" r="0" t="0"/>
          <a:stretch/>
        </p:blipFill>
        <p:spPr>
          <a:xfrm>
            <a:off x="3863625" y="3804445"/>
            <a:ext cx="84700" cy="64771"/>
          </a:xfrm>
          <a:prstGeom prst="rect">
            <a:avLst/>
          </a:prstGeom>
          <a:noFill/>
          <a:ln>
            <a:noFill/>
          </a:ln>
        </p:spPr>
      </p:pic>
      <p:pic>
        <p:nvPicPr>
          <p:cNvPr descr="Une image contenant ligne, noir, Graphique, Bleu électrique&#10;&#10;Description générée automatiquement" id="442" name="Google Shape;442;p17"/>
          <p:cNvPicPr preferRelativeResize="0"/>
          <p:nvPr/>
        </p:nvPicPr>
        <p:blipFill rotWithShape="1">
          <a:blip r:embed="rId12">
            <a:alphaModFix/>
          </a:blip>
          <a:srcRect b="0" l="0" r="0" t="0"/>
          <a:stretch/>
        </p:blipFill>
        <p:spPr>
          <a:xfrm>
            <a:off x="6227363" y="3721632"/>
            <a:ext cx="84700" cy="64771"/>
          </a:xfrm>
          <a:prstGeom prst="rect">
            <a:avLst/>
          </a:prstGeom>
          <a:noFill/>
          <a:ln>
            <a:noFill/>
          </a:ln>
        </p:spPr>
      </p:pic>
      <p:pic>
        <p:nvPicPr>
          <p:cNvPr descr="Une image contenant ligne, noir, Graphique, Bleu électrique&#10;&#10;Description générée automatiquement" id="443" name="Google Shape;443;p17"/>
          <p:cNvPicPr preferRelativeResize="0"/>
          <p:nvPr/>
        </p:nvPicPr>
        <p:blipFill rotWithShape="1">
          <a:blip r:embed="rId12">
            <a:alphaModFix/>
          </a:blip>
          <a:srcRect b="0" l="0" r="0" t="0"/>
          <a:stretch/>
        </p:blipFill>
        <p:spPr>
          <a:xfrm>
            <a:off x="7589288" y="3804482"/>
            <a:ext cx="84700" cy="64771"/>
          </a:xfrm>
          <a:prstGeom prst="rect">
            <a:avLst/>
          </a:prstGeom>
          <a:noFill/>
          <a:ln>
            <a:noFill/>
          </a:ln>
        </p:spPr>
      </p:pic>
      <p:sp>
        <p:nvSpPr>
          <p:cNvPr id="444" name="Google Shape;444;p17"/>
          <p:cNvSpPr txBox="1"/>
          <p:nvPr/>
        </p:nvSpPr>
        <p:spPr>
          <a:xfrm>
            <a:off x="2398875" y="2540300"/>
            <a:ext cx="11307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900"/>
              <a:buFont typeface="Arial"/>
              <a:buNone/>
            </a:pPr>
            <a:r>
              <a:rPr b="0" i="0" lang="en-US" sz="600" u="none" cap="none" strike="noStrike">
                <a:solidFill>
                  <a:schemeClr val="dk1"/>
                </a:solidFill>
                <a:latin typeface="Poppins"/>
                <a:ea typeface="Poppins"/>
                <a:cs typeface="Poppins"/>
                <a:sym typeface="Poppins"/>
              </a:rPr>
              <a:t>Modification par le RT du dossier pour prendre en compte les  recommandations du CESREES, </a:t>
            </a:r>
            <a:endParaRPr b="0" i="0" sz="6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900"/>
              <a:buFont typeface="Arial"/>
              <a:buNone/>
            </a:pPr>
            <a:r>
              <a:rPr b="0" i="0" lang="en-US" sz="600" u="none" cap="none" strike="noStrike">
                <a:solidFill>
                  <a:schemeClr val="dk1"/>
                </a:solidFill>
                <a:latin typeface="Poppins"/>
                <a:ea typeface="Poppins"/>
                <a:cs typeface="Poppins"/>
                <a:sym typeface="Poppins"/>
              </a:rPr>
              <a:t>le cas échéant</a:t>
            </a:r>
            <a:endParaRPr b="0" i="0" sz="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900"/>
              <a:buFont typeface="Arial"/>
              <a:buNone/>
            </a:pPr>
            <a:r>
              <a:t/>
            </a:r>
            <a:endParaRPr b="0" i="0" sz="600" u="none" cap="none" strike="noStrike">
              <a:solidFill>
                <a:schemeClr val="dk1"/>
              </a:solidFill>
              <a:latin typeface="Poppins"/>
              <a:ea typeface="Poppins"/>
              <a:cs typeface="Poppins"/>
              <a:sym typeface="Poppins"/>
            </a:endParaRPr>
          </a:p>
        </p:txBody>
      </p:sp>
      <p:pic>
        <p:nvPicPr>
          <p:cNvPr descr="Une image contenant ligne, noir, Graphique, Bleu électrique&#10;&#10;Description générée automatiquement" id="445" name="Google Shape;445;p17"/>
          <p:cNvPicPr preferRelativeResize="0"/>
          <p:nvPr/>
        </p:nvPicPr>
        <p:blipFill rotWithShape="1">
          <a:blip r:embed="rId12">
            <a:alphaModFix/>
          </a:blip>
          <a:srcRect b="0" l="0" r="0" t="0"/>
          <a:stretch/>
        </p:blipFill>
        <p:spPr>
          <a:xfrm>
            <a:off x="1200375" y="4046669"/>
            <a:ext cx="84700" cy="64771"/>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9" name="Shape 449"/>
        <p:cNvGrpSpPr/>
        <p:nvPr/>
      </p:nvGrpSpPr>
      <p:grpSpPr>
        <a:xfrm>
          <a:off x="0" y="0"/>
          <a:ext cx="0" cy="0"/>
          <a:chOff x="0" y="0"/>
          <a:chExt cx="0" cy="0"/>
        </a:xfrm>
      </p:grpSpPr>
      <p:pic>
        <p:nvPicPr>
          <p:cNvPr descr="Une image contenant Graphique&#10;&#10;Description générée automatiquement" id="450" name="Google Shape;450;p18"/>
          <p:cNvPicPr preferRelativeResize="0"/>
          <p:nvPr/>
        </p:nvPicPr>
        <p:blipFill rotWithShape="1">
          <a:blip r:embed="rId3">
            <a:alphaModFix/>
          </a:blip>
          <a:srcRect b="0" l="0" r="176" t="0"/>
          <a:stretch/>
        </p:blipFill>
        <p:spPr>
          <a:xfrm>
            <a:off x="0" y="0"/>
            <a:ext cx="8820152" cy="5146674"/>
          </a:xfrm>
          <a:prstGeom prst="rect">
            <a:avLst/>
          </a:prstGeom>
          <a:noFill/>
          <a:ln>
            <a:noFill/>
          </a:ln>
        </p:spPr>
      </p:pic>
      <p:sp>
        <p:nvSpPr>
          <p:cNvPr descr="&quot;&quot;" id="451" name="Google Shape;451;p18"/>
          <p:cNvSpPr/>
          <p:nvPr/>
        </p:nvSpPr>
        <p:spPr>
          <a:xfrm>
            <a:off x="1575" y="-825"/>
            <a:ext cx="8817000" cy="5148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2" name="Google Shape;452;p18"/>
          <p:cNvSpPr txBox="1"/>
          <p:nvPr/>
        </p:nvSpPr>
        <p:spPr>
          <a:xfrm>
            <a:off x="581025" y="285750"/>
            <a:ext cx="8239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POUR ALLER PLUS LOIN </a:t>
            </a:r>
            <a:endParaRPr b="0" i="0" sz="1400" u="none" cap="none" strike="noStrike">
              <a:solidFill>
                <a:srgbClr val="000000"/>
              </a:solidFill>
              <a:latin typeface="Arial"/>
              <a:ea typeface="Arial"/>
              <a:cs typeface="Arial"/>
              <a:sym typeface="Arial"/>
            </a:endParaRPr>
          </a:p>
        </p:txBody>
      </p:sp>
      <p:sp>
        <p:nvSpPr>
          <p:cNvPr id="453" name="Google Shape;453;p18"/>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19</a:t>
            </a:r>
            <a:endParaRPr b="0" i="0" sz="1400" u="none" cap="none" strike="noStrike">
              <a:solidFill>
                <a:srgbClr val="000000"/>
              </a:solidFill>
              <a:latin typeface="Arial"/>
              <a:ea typeface="Arial"/>
              <a:cs typeface="Arial"/>
              <a:sym typeface="Arial"/>
            </a:endParaRPr>
          </a:p>
        </p:txBody>
      </p:sp>
      <p:sp>
        <p:nvSpPr>
          <p:cNvPr id="454" name="Google Shape;454;p18"/>
          <p:cNvSpPr txBox="1"/>
          <p:nvPr/>
        </p:nvSpPr>
        <p:spPr>
          <a:xfrm>
            <a:off x="552600" y="1838688"/>
            <a:ext cx="7759800" cy="1785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050"/>
              <a:buFont typeface="Arial"/>
              <a:buNone/>
            </a:pPr>
            <a:r>
              <a:t/>
            </a:r>
            <a:endParaRPr b="1" i="0" sz="1000" u="none" cap="none" strike="noStrike">
              <a:solidFill>
                <a:srgbClr val="253F8E"/>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050"/>
              <a:buFont typeface="Arial"/>
              <a:buNone/>
            </a:pPr>
            <a:r>
              <a:t/>
            </a:r>
            <a:endParaRPr b="1" i="0" sz="1000" u="none" cap="none" strike="noStrike">
              <a:solidFill>
                <a:srgbClr val="253F8E"/>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Consulter la </a:t>
            </a:r>
            <a:r>
              <a:rPr b="0" i="0" lang="en-US" sz="1000" u="sng" cap="none" strike="noStrike">
                <a:solidFill>
                  <a:srgbClr val="1155CC"/>
                </a:solidFill>
                <a:latin typeface="Poppins"/>
                <a:ea typeface="Poppins"/>
                <a:cs typeface="Poppins"/>
                <a:sym typeface="Poppins"/>
                <a:hlinkClick r:id="rId4">
                  <a:extLst>
                    <a:ext uri="{A12FA001-AC4F-418D-AE19-62706E023703}">
                      <ahyp:hlinkClr val="tx"/>
                    </a:ext>
                  </a:extLst>
                </a:hlinkClick>
              </a:rPr>
              <a:t>délibération de la CNIL</a:t>
            </a:r>
            <a:r>
              <a:rPr b="0" i="0" lang="en-US" sz="1000" u="none" cap="none" strike="noStrike">
                <a:solidFill>
                  <a:srgbClr val="036287"/>
                </a:solidFill>
                <a:latin typeface="Poppins"/>
                <a:ea typeface="Poppins"/>
                <a:cs typeface="Poppins"/>
                <a:sym typeface="Poppins"/>
              </a:rPr>
              <a:t> </a:t>
            </a:r>
            <a:r>
              <a:rPr b="0" i="0" lang="en-US" sz="1000" u="none" cap="none" strike="noStrike">
                <a:solidFill>
                  <a:schemeClr val="dk1"/>
                </a:solidFill>
                <a:latin typeface="Poppins"/>
                <a:ea typeface="Poppins"/>
                <a:cs typeface="Poppins"/>
                <a:sym typeface="Poppins"/>
              </a:rPr>
              <a:t>adoptant cette procédure</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Contacter la CNIL au cours de la </a:t>
            </a:r>
            <a:r>
              <a:rPr b="0" i="0" lang="en-US" sz="1000" u="sng" cap="none" strike="noStrike">
                <a:solidFill>
                  <a:srgbClr val="1155CC"/>
                </a:solidFill>
                <a:latin typeface="Poppins"/>
                <a:ea typeface="Poppins"/>
                <a:cs typeface="Poppins"/>
                <a:sym typeface="Poppins"/>
                <a:hlinkClick r:id="rId5">
                  <a:extLst>
                    <a:ext uri="{A12FA001-AC4F-418D-AE19-62706E023703}">
                      <ahyp:hlinkClr val="tx"/>
                    </a:ext>
                  </a:extLst>
                </a:hlinkClick>
              </a:rPr>
              <a:t>permanence téléphonique</a:t>
            </a:r>
            <a:r>
              <a:rPr b="0" i="0" lang="en-US" sz="1000" u="none" cap="none" strike="noStrike">
                <a:solidFill>
                  <a:schemeClr val="dk1"/>
                </a:solidFill>
                <a:latin typeface="Poppins"/>
                <a:ea typeface="Poppins"/>
                <a:cs typeface="Poppins"/>
                <a:sym typeface="Poppins"/>
              </a:rPr>
              <a:t> du lundi matin (Tel : 01 53 73 22 22) ou consulter son </a:t>
            </a:r>
            <a:r>
              <a:rPr b="0" i="0" lang="en-US" sz="1000" u="sng" cap="none" strike="noStrike">
                <a:solidFill>
                  <a:srgbClr val="1155CC"/>
                </a:solidFill>
                <a:latin typeface="Poppins"/>
                <a:ea typeface="Poppins"/>
                <a:cs typeface="Poppins"/>
                <a:sym typeface="Poppins"/>
                <a:hlinkClick r:id="rId6">
                  <a:extLst>
                    <a:ext uri="{A12FA001-AC4F-418D-AE19-62706E023703}">
                      <ahyp:hlinkClr val="tx"/>
                    </a:ext>
                  </a:extLst>
                </a:hlinkClick>
              </a:rPr>
              <a:t>site internet</a:t>
            </a:r>
            <a:r>
              <a:rPr b="0" i="0" lang="en-US" sz="1000" u="none" cap="none" strike="noStrike">
                <a:solidFill>
                  <a:schemeClr val="dk1"/>
                </a:solidFill>
                <a:latin typeface="Poppins"/>
                <a:ea typeface="Poppins"/>
                <a:cs typeface="Poppins"/>
                <a:sym typeface="Poppins"/>
              </a:rPr>
              <a:t> </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sng" cap="none" strike="noStrike">
                <a:solidFill>
                  <a:srgbClr val="1155CC"/>
                </a:solidFill>
                <a:latin typeface="Poppins"/>
                <a:ea typeface="Poppins"/>
                <a:cs typeface="Poppins"/>
                <a:sym typeface="Poppins"/>
                <a:hlinkClick r:id="rId7">
                  <a:extLst>
                    <a:ext uri="{A12FA001-AC4F-418D-AE19-62706E023703}">
                      <ahyp:hlinkClr val="tx"/>
                    </a:ext>
                  </a:extLst>
                </a:hlinkClick>
              </a:rPr>
              <a:t>Nous contacter</a:t>
            </a:r>
            <a:r>
              <a:rPr b="0" i="0" lang="en-US" sz="1000" u="none" cap="none" strike="noStrike">
                <a:solidFill>
                  <a:schemeClr val="dk1"/>
                </a:solidFill>
                <a:latin typeface="Poppins"/>
                <a:ea typeface="Poppins"/>
                <a:cs typeface="Poppins"/>
                <a:sym typeface="Poppins"/>
              </a:rPr>
              <a:t>. N’hésitez pas à bien détailler votre projet et vos interrogations pour que nous puissions vous répondre au mieux</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Poser vos questions sur le </a:t>
            </a:r>
            <a:r>
              <a:rPr b="0" i="0" lang="en-US" sz="1000" u="sng" cap="none" strike="noStrike">
                <a:solidFill>
                  <a:srgbClr val="1155CC"/>
                </a:solidFill>
                <a:latin typeface="Poppins"/>
                <a:ea typeface="Poppins"/>
                <a:cs typeface="Poppins"/>
                <a:sym typeface="Poppins"/>
                <a:hlinkClick r:id="rId8">
                  <a:extLst>
                    <a:ext uri="{A12FA001-AC4F-418D-AE19-62706E023703}">
                      <ahyp:hlinkClr val="tx"/>
                    </a:ext>
                  </a:extLst>
                </a:hlinkClick>
              </a:rPr>
              <a:t>forum d'entraide</a:t>
            </a:r>
            <a:r>
              <a:rPr b="0" i="0" lang="en-US" sz="1000" u="none" cap="none" strike="noStrike">
                <a:solidFill>
                  <a:schemeClr val="dk1"/>
                </a:solidFill>
                <a:latin typeface="Poppins"/>
                <a:ea typeface="Poppins"/>
                <a:cs typeface="Poppins"/>
                <a:sym typeface="Poppins"/>
              </a:rPr>
              <a:t>.</a:t>
            </a:r>
            <a:endParaRPr b="0" i="0" sz="400" u="none" cap="none" strike="noStrike">
              <a:solidFill>
                <a:schemeClr val="dk1"/>
              </a:solidFill>
              <a:latin typeface="Poppins"/>
              <a:ea typeface="Poppins"/>
              <a:cs typeface="Poppins"/>
              <a:sym typeface="Poppins"/>
            </a:endParaRPr>
          </a:p>
        </p:txBody>
      </p:sp>
      <p:pic>
        <p:nvPicPr>
          <p:cNvPr descr="Une image contenant ligne, noir, Graphique, Bleu électrique&#10;&#10;Description générée automatiquement" id="455" name="Google Shape;455;p18"/>
          <p:cNvPicPr preferRelativeResize="0"/>
          <p:nvPr/>
        </p:nvPicPr>
        <p:blipFill rotWithShape="1">
          <a:blip r:embed="rId9">
            <a:alphaModFix/>
          </a:blip>
          <a:srcRect b="0" l="0" r="0" t="0"/>
          <a:stretch/>
        </p:blipFill>
        <p:spPr>
          <a:xfrm>
            <a:off x="908625" y="3010077"/>
            <a:ext cx="84700" cy="64775"/>
          </a:xfrm>
          <a:prstGeom prst="rect">
            <a:avLst/>
          </a:prstGeom>
          <a:noFill/>
          <a:ln>
            <a:noFill/>
          </a:ln>
        </p:spPr>
      </p:pic>
      <p:pic>
        <p:nvPicPr>
          <p:cNvPr descr="Une image contenant ligne, noir, Graphique, Bleu électrique&#10;&#10;Description générée automatiquement" id="456" name="Google Shape;456;p18"/>
          <p:cNvPicPr preferRelativeResize="0"/>
          <p:nvPr/>
        </p:nvPicPr>
        <p:blipFill rotWithShape="1">
          <a:blip r:embed="rId9">
            <a:alphaModFix/>
          </a:blip>
          <a:srcRect b="0" l="0" r="0" t="0"/>
          <a:stretch/>
        </p:blipFill>
        <p:spPr>
          <a:xfrm>
            <a:off x="908625" y="2550764"/>
            <a:ext cx="84700" cy="64775"/>
          </a:xfrm>
          <a:prstGeom prst="rect">
            <a:avLst/>
          </a:prstGeom>
          <a:noFill/>
          <a:ln>
            <a:noFill/>
          </a:ln>
        </p:spPr>
      </p:pic>
      <p:pic>
        <p:nvPicPr>
          <p:cNvPr descr="Une image contenant ligne, noir, Graphique, Bleu électrique&#10;&#10;Description générée automatiquement" id="457" name="Google Shape;457;p18"/>
          <p:cNvPicPr preferRelativeResize="0"/>
          <p:nvPr/>
        </p:nvPicPr>
        <p:blipFill rotWithShape="1">
          <a:blip r:embed="rId9">
            <a:alphaModFix/>
          </a:blip>
          <a:srcRect b="0" l="0" r="0" t="0"/>
          <a:stretch/>
        </p:blipFill>
        <p:spPr>
          <a:xfrm>
            <a:off x="908625" y="2236702"/>
            <a:ext cx="84700" cy="64775"/>
          </a:xfrm>
          <a:prstGeom prst="rect">
            <a:avLst/>
          </a:prstGeom>
          <a:noFill/>
          <a:ln>
            <a:noFill/>
          </a:ln>
        </p:spPr>
      </p:pic>
      <p:sp>
        <p:nvSpPr>
          <p:cNvPr id="458" name="Google Shape;458;p18"/>
          <p:cNvSpPr/>
          <p:nvPr/>
        </p:nvSpPr>
        <p:spPr>
          <a:xfrm>
            <a:off x="477575" y="1371188"/>
            <a:ext cx="7759800" cy="461700"/>
          </a:xfrm>
          <a:prstGeom prst="roundRect">
            <a:avLst>
              <a:gd fmla="val 16667" name="adj"/>
            </a:avLst>
          </a:prstGeom>
          <a:solidFill>
            <a:srgbClr val="92D050"/>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Poppins"/>
                <a:ea typeface="Poppins"/>
                <a:cs typeface="Poppins"/>
                <a:sym typeface="Poppins"/>
              </a:rPr>
              <a:t>Si après la consultation de ce guide des questions persistent notamment sur la conformité de votre projet à la MR-008, vous pouvez :</a:t>
            </a:r>
            <a:endParaRPr b="0" i="0" sz="1000" u="none" cap="none" strike="noStrike">
              <a:solidFill>
                <a:srgbClr val="000000"/>
              </a:solidFill>
              <a:latin typeface="Poppins"/>
              <a:ea typeface="Poppins"/>
              <a:cs typeface="Poppins"/>
              <a:sym typeface="Poppins"/>
            </a:endParaRPr>
          </a:p>
        </p:txBody>
      </p:sp>
      <p:pic>
        <p:nvPicPr>
          <p:cNvPr descr="Une image contenant ligne, noir, Graphique, Bleu électrique&#10;&#10;Description générée automatiquement" id="459" name="Google Shape;459;p18"/>
          <p:cNvPicPr preferRelativeResize="0"/>
          <p:nvPr/>
        </p:nvPicPr>
        <p:blipFill rotWithShape="1">
          <a:blip r:embed="rId9">
            <a:alphaModFix/>
          </a:blip>
          <a:srcRect b="0" l="0" r="0" t="0"/>
          <a:stretch/>
        </p:blipFill>
        <p:spPr>
          <a:xfrm>
            <a:off x="908625" y="3450927"/>
            <a:ext cx="84700" cy="64775"/>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pic>
        <p:nvPicPr>
          <p:cNvPr descr="Une image contenant Graphique&#10;&#10;Description générée automatiquement" id="91" name="Google Shape;91;p2"/>
          <p:cNvPicPr preferRelativeResize="0"/>
          <p:nvPr/>
        </p:nvPicPr>
        <p:blipFill rotWithShape="1">
          <a:blip r:embed="rId3">
            <a:alphaModFix/>
          </a:blip>
          <a:srcRect b="-1" l="0" r="181" t="0"/>
          <a:stretch/>
        </p:blipFill>
        <p:spPr>
          <a:xfrm>
            <a:off x="0" y="1587"/>
            <a:ext cx="8820150" cy="5146675"/>
          </a:xfrm>
          <a:prstGeom prst="rect">
            <a:avLst/>
          </a:prstGeom>
          <a:noFill/>
          <a:ln>
            <a:noFill/>
          </a:ln>
        </p:spPr>
      </p:pic>
      <p:sp>
        <p:nvSpPr>
          <p:cNvPr descr="&quot;&quot;" id="92" name="Google Shape;92;p2"/>
          <p:cNvSpPr/>
          <p:nvPr/>
        </p:nvSpPr>
        <p:spPr>
          <a:xfrm>
            <a:off x="1587" y="-800"/>
            <a:ext cx="8817000" cy="5148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2"/>
          <p:cNvSpPr txBox="1"/>
          <p:nvPr/>
        </p:nvSpPr>
        <p:spPr>
          <a:xfrm>
            <a:off x="351275" y="276375"/>
            <a:ext cx="8239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GUIDE PÉDAGOGIQUE</a:t>
            </a:r>
            <a:endParaRPr b="0" i="0" sz="1400" u="none" cap="none" strike="noStrike">
              <a:solidFill>
                <a:srgbClr val="000000"/>
              </a:solidFill>
              <a:latin typeface="Arial"/>
              <a:ea typeface="Arial"/>
              <a:cs typeface="Arial"/>
              <a:sym typeface="Arial"/>
            </a:endParaRPr>
          </a:p>
        </p:txBody>
      </p:sp>
      <p:sp>
        <p:nvSpPr>
          <p:cNvPr id="94" name="Google Shape;94;p2"/>
          <p:cNvSpPr txBox="1"/>
          <p:nvPr/>
        </p:nvSpPr>
        <p:spPr>
          <a:xfrm>
            <a:off x="8393112" y="4818062"/>
            <a:ext cx="331787" cy="2460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2</a:t>
            </a:r>
            <a:endParaRPr b="0" i="0" sz="1400" u="none" cap="none" strike="noStrike">
              <a:solidFill>
                <a:srgbClr val="000000"/>
              </a:solidFill>
              <a:latin typeface="Arial"/>
              <a:ea typeface="Arial"/>
              <a:cs typeface="Arial"/>
              <a:sym typeface="Arial"/>
            </a:endParaRPr>
          </a:p>
        </p:txBody>
      </p:sp>
      <p:sp>
        <p:nvSpPr>
          <p:cNvPr id="95" name="Google Shape;95;p2"/>
          <p:cNvSpPr txBox="1"/>
          <p:nvPr/>
        </p:nvSpPr>
        <p:spPr>
          <a:xfrm>
            <a:off x="1219075" y="3316275"/>
            <a:ext cx="69207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000"/>
              <a:buFont typeface="Poppins"/>
              <a:buNone/>
            </a:pPr>
            <a:r>
              <a:rPr b="0" i="0" lang="en-US" sz="1000" u="none" cap="none" strike="noStrike">
                <a:solidFill>
                  <a:schemeClr val="dk1"/>
                </a:solidFill>
                <a:latin typeface="Poppins"/>
                <a:ea typeface="Poppins"/>
                <a:cs typeface="Poppins"/>
                <a:sym typeface="Poppins"/>
              </a:rPr>
              <a:t>Ce guide a pour objectif de vous présenter les </a:t>
            </a:r>
            <a:r>
              <a:rPr b="1" i="0" lang="en-US" sz="1000" u="none" cap="none" strike="noStrike">
                <a:solidFill>
                  <a:srgbClr val="253F8E"/>
                </a:solidFill>
                <a:latin typeface="Poppins"/>
                <a:ea typeface="Poppins"/>
                <a:cs typeface="Poppins"/>
                <a:sym typeface="Poppins"/>
              </a:rPr>
              <a:t>principales exigences</a:t>
            </a:r>
            <a:r>
              <a:rPr b="0" i="0" lang="en-US" sz="1000" u="none" cap="none" strike="noStrike">
                <a:solidFill>
                  <a:schemeClr val="dk1"/>
                </a:solidFill>
                <a:latin typeface="Poppins"/>
                <a:ea typeface="Poppins"/>
                <a:cs typeface="Poppins"/>
                <a:sym typeface="Poppins"/>
              </a:rPr>
              <a:t> de cette méthodologie et le cas échéant, les modalités à suivre pour mettre en œuvre cette procédure simplifiée***.</a:t>
            </a:r>
            <a:endParaRPr b="0" i="0" sz="1400" u="none" cap="none" strike="noStrike">
              <a:solidFill>
                <a:srgbClr val="000000"/>
              </a:solidFill>
              <a:latin typeface="Arial"/>
              <a:ea typeface="Arial"/>
              <a:cs typeface="Arial"/>
              <a:sym typeface="Arial"/>
            </a:endParaRPr>
          </a:p>
        </p:txBody>
      </p:sp>
      <p:pic>
        <p:nvPicPr>
          <p:cNvPr descr="Une image contenant jaune&#10;&#10;Description générée automatiquement" id="96" name="Google Shape;96;p2"/>
          <p:cNvPicPr preferRelativeResize="0"/>
          <p:nvPr/>
        </p:nvPicPr>
        <p:blipFill rotWithShape="1">
          <a:blip r:embed="rId4">
            <a:alphaModFix/>
          </a:blip>
          <a:srcRect b="0" l="0" r="0" t="0"/>
          <a:stretch/>
        </p:blipFill>
        <p:spPr>
          <a:xfrm>
            <a:off x="687387" y="3098800"/>
            <a:ext cx="419100" cy="762000"/>
          </a:xfrm>
          <a:prstGeom prst="rect">
            <a:avLst/>
          </a:prstGeom>
          <a:noFill/>
          <a:ln>
            <a:noFill/>
          </a:ln>
        </p:spPr>
      </p:pic>
      <p:sp>
        <p:nvSpPr>
          <p:cNvPr id="97" name="Google Shape;97;p2"/>
          <p:cNvSpPr txBox="1"/>
          <p:nvPr/>
        </p:nvSpPr>
        <p:spPr>
          <a:xfrm>
            <a:off x="2063050" y="4377425"/>
            <a:ext cx="6174300" cy="713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500"/>
              </a:spcBef>
              <a:spcAft>
                <a:spcPts val="0"/>
              </a:spcAft>
              <a:buClr>
                <a:schemeClr val="dk1"/>
              </a:buClr>
              <a:buSzPts val="800"/>
              <a:buFont typeface="Poppins"/>
              <a:buNone/>
            </a:pPr>
            <a:r>
              <a:rPr b="0" i="0" lang="en-US" sz="800" u="none" cap="none" strike="noStrike">
                <a:solidFill>
                  <a:schemeClr val="dk1"/>
                </a:solidFill>
                <a:latin typeface="Poppins"/>
                <a:ea typeface="Poppins"/>
                <a:cs typeface="Poppins"/>
                <a:sym typeface="Poppins"/>
              </a:rPr>
              <a:t>*Pour plus d'informations sur les procédures simplifiées, nous vous invitons à consulter notre </a:t>
            </a:r>
            <a:r>
              <a:rPr b="0" i="0" lang="en-US" sz="800" u="sng" cap="none" strike="noStrike">
                <a:solidFill>
                  <a:schemeClr val="hlink"/>
                </a:solidFill>
                <a:latin typeface="Poppins"/>
                <a:ea typeface="Poppins"/>
                <a:cs typeface="Poppins"/>
                <a:sym typeface="Poppins"/>
                <a:hlinkClick r:id="rId5"/>
              </a:rPr>
              <a:t>guide pédagogique sur les procédures d’accès</a:t>
            </a:r>
            <a:r>
              <a:rPr b="0" i="0" lang="en-US" sz="800" u="none" cap="none" strike="noStrike">
                <a:solidFill>
                  <a:schemeClr val="dk1"/>
                </a:solidFill>
                <a:latin typeface="Poppins"/>
                <a:ea typeface="Poppins"/>
                <a:cs typeface="Poppins"/>
                <a:sym typeface="Poppins"/>
              </a:rPr>
              <a:t>.</a:t>
            </a:r>
            <a:endParaRPr b="0" i="0" sz="800" u="none" cap="none" strike="noStrike">
              <a:solidFill>
                <a:schemeClr val="dk1"/>
              </a:solidFill>
              <a:latin typeface="Poppins"/>
              <a:ea typeface="Poppins"/>
              <a:cs typeface="Poppins"/>
              <a:sym typeface="Poppins"/>
            </a:endParaRPr>
          </a:p>
          <a:p>
            <a:pPr indent="0" lvl="0" marL="0" marR="0" rtl="0" algn="just">
              <a:lnSpc>
                <a:spcPct val="100000"/>
              </a:lnSpc>
              <a:spcBef>
                <a:spcPts val="500"/>
              </a:spcBef>
              <a:spcAft>
                <a:spcPts val="0"/>
              </a:spcAft>
              <a:buClr>
                <a:schemeClr val="dk1"/>
              </a:buClr>
              <a:buSzPts val="800"/>
              <a:buFont typeface="Poppins"/>
              <a:buNone/>
            </a:pPr>
            <a:r>
              <a:rPr b="0" i="0" lang="en-US" sz="800" u="none" cap="none" strike="noStrike">
                <a:solidFill>
                  <a:schemeClr val="dk1"/>
                </a:solidFill>
                <a:latin typeface="Poppins"/>
                <a:ea typeface="Poppins"/>
                <a:cs typeface="Poppins"/>
                <a:sym typeface="Poppins"/>
              </a:rPr>
              <a:t>** Pour plus d’information sur l’intérêt légitime, nous vous invitons à consulter la </a:t>
            </a:r>
            <a:r>
              <a:rPr b="0" i="0" lang="en-US" sz="800" u="sng" cap="none" strike="noStrike">
                <a:solidFill>
                  <a:schemeClr val="hlink"/>
                </a:solidFill>
                <a:latin typeface="Poppins"/>
                <a:ea typeface="Poppins"/>
                <a:cs typeface="Poppins"/>
                <a:sym typeface="Poppins"/>
                <a:hlinkClick r:id="rId6"/>
              </a:rPr>
              <a:t>page dédiée</a:t>
            </a:r>
            <a:r>
              <a:rPr b="0" i="0" lang="en-US" sz="800" u="none" cap="none" strike="noStrike">
                <a:solidFill>
                  <a:schemeClr val="dk1"/>
                </a:solidFill>
                <a:latin typeface="Poppins"/>
                <a:ea typeface="Poppins"/>
                <a:cs typeface="Poppins"/>
                <a:sym typeface="Poppins"/>
              </a:rPr>
              <a:t> de la CNIL le décrivant.  </a:t>
            </a:r>
            <a:endParaRPr b="0" i="0" sz="800" u="none" cap="none" strike="noStrike">
              <a:solidFill>
                <a:schemeClr val="dk1"/>
              </a:solidFill>
              <a:latin typeface="Poppins"/>
              <a:ea typeface="Poppins"/>
              <a:cs typeface="Poppins"/>
              <a:sym typeface="Poppins"/>
            </a:endParaRPr>
          </a:p>
          <a:p>
            <a:pPr indent="0" lvl="0" marL="0" marR="0" rtl="0" algn="just">
              <a:lnSpc>
                <a:spcPct val="100000"/>
              </a:lnSpc>
              <a:spcBef>
                <a:spcPts val="500"/>
              </a:spcBef>
              <a:spcAft>
                <a:spcPts val="0"/>
              </a:spcAft>
              <a:buClr>
                <a:schemeClr val="dk1"/>
              </a:buClr>
              <a:buSzPts val="800"/>
              <a:buFont typeface="Poppins"/>
              <a:buNone/>
            </a:pPr>
            <a:r>
              <a:rPr b="0" i="0" lang="en-US" sz="800" u="none" cap="none" strike="noStrike">
                <a:solidFill>
                  <a:schemeClr val="dk1"/>
                </a:solidFill>
                <a:latin typeface="Poppins"/>
                <a:ea typeface="Poppins"/>
                <a:cs typeface="Poppins"/>
                <a:sym typeface="Poppins"/>
              </a:rPr>
              <a:t>*** Pour évaluer de façon exhaustive votre conformité à la MR-008, vous pouvez consulter notre </a:t>
            </a:r>
            <a:r>
              <a:rPr b="0" i="0" lang="en-US" sz="800" cap="none" strike="noStrike">
                <a:solidFill>
                  <a:schemeClr val="dk1"/>
                </a:solidFill>
                <a:latin typeface="Poppins"/>
                <a:ea typeface="Poppins"/>
                <a:cs typeface="Poppins"/>
                <a:sym typeface="Poppins"/>
              </a:rPr>
              <a:t>checklist</a:t>
            </a:r>
            <a:r>
              <a:rPr b="0" i="0" lang="en-US" sz="800" u="none" cap="none" strike="noStrike">
                <a:solidFill>
                  <a:schemeClr val="dk1"/>
                </a:solidFill>
                <a:latin typeface="Poppins"/>
                <a:ea typeface="Poppins"/>
                <a:cs typeface="Poppins"/>
                <a:sym typeface="Poppins"/>
              </a:rPr>
              <a:t>.</a:t>
            </a:r>
            <a:endParaRPr b="0" i="0" sz="800" u="none" cap="none" strike="noStrike">
              <a:solidFill>
                <a:schemeClr val="dk1"/>
              </a:solidFill>
              <a:latin typeface="Poppins"/>
              <a:ea typeface="Poppins"/>
              <a:cs typeface="Poppins"/>
              <a:sym typeface="Poppins"/>
            </a:endParaRPr>
          </a:p>
        </p:txBody>
      </p:sp>
      <p:sp>
        <p:nvSpPr>
          <p:cNvPr id="98" name="Google Shape;98;p2"/>
          <p:cNvSpPr/>
          <p:nvPr/>
        </p:nvSpPr>
        <p:spPr>
          <a:xfrm>
            <a:off x="459500" y="1418200"/>
            <a:ext cx="7881900" cy="1599300"/>
          </a:xfrm>
          <a:prstGeom prst="roundRect">
            <a:avLst>
              <a:gd fmla="val 16667" name="adj"/>
            </a:avLst>
          </a:prstGeom>
          <a:solidFill>
            <a:srgbClr val="A4CE4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9" name="Google Shape;99;p2"/>
          <p:cNvSpPr txBox="1"/>
          <p:nvPr/>
        </p:nvSpPr>
        <p:spPr>
          <a:xfrm>
            <a:off x="581025" y="1428350"/>
            <a:ext cx="7656600" cy="1754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000"/>
              <a:buFont typeface="Poppins"/>
              <a:buNone/>
            </a:pPr>
            <a:r>
              <a:rPr b="0" i="0" lang="en-US" sz="1200" u="none" cap="none" strike="noStrike">
                <a:solidFill>
                  <a:srgbClr val="000000"/>
                </a:solidFill>
                <a:latin typeface="Poppins"/>
                <a:ea typeface="Poppins"/>
                <a:cs typeface="Poppins"/>
                <a:sym typeface="Poppins"/>
              </a:rPr>
              <a:t>La méthodologie de référence 008 (MR-008) est une procédure simplifiée* permettant le traitement de données </a:t>
            </a:r>
            <a:r>
              <a:rPr b="1" i="0" lang="en-US" sz="1200" u="none" cap="none" strike="noStrike">
                <a:solidFill>
                  <a:srgbClr val="253F8E"/>
                </a:solidFill>
                <a:latin typeface="Poppins"/>
                <a:ea typeface="Poppins"/>
                <a:cs typeface="Poppins"/>
                <a:sym typeface="Poppins"/>
              </a:rPr>
              <a:t>sans avoir à obtenir une autorisation de la CNIL</a:t>
            </a:r>
            <a:r>
              <a:rPr b="0" i="0" lang="en-US" sz="1200" u="none" cap="none" strike="noStrike">
                <a:solidFill>
                  <a:srgbClr val="000000"/>
                </a:solidFill>
                <a:latin typeface="Poppins"/>
                <a:ea typeface="Poppins"/>
                <a:cs typeface="Poppins"/>
                <a:sym typeface="Poppins"/>
              </a:rPr>
              <a:t>. Elle concerne les données issues de la </a:t>
            </a:r>
            <a:r>
              <a:rPr b="0" i="0" lang="en-US" sz="1200" u="none" cap="none" strike="noStrike">
                <a:solidFill>
                  <a:schemeClr val="dk1"/>
                </a:solidFill>
                <a:latin typeface="Poppins"/>
                <a:ea typeface="Poppins"/>
                <a:cs typeface="Poppins"/>
                <a:sym typeface="Poppins"/>
              </a:rPr>
              <a:t>base principale du SNDS</a:t>
            </a:r>
            <a:r>
              <a:rPr b="0" i="0" lang="en-US" sz="1200" u="none" cap="none" strike="noStrike">
                <a:solidFill>
                  <a:srgbClr val="000000"/>
                </a:solidFill>
                <a:latin typeface="Poppins"/>
                <a:ea typeface="Poppins"/>
                <a:cs typeface="Poppins"/>
                <a:sym typeface="Poppins"/>
              </a:rPr>
              <a:t> pour un traitement mis en œuvre à des fins de recherche, d’étude ou d’évaluation dans le domaine de la santé dans le cadre d’une recherche n’impliquant pas la personne humaine (RNIPH). </a:t>
            </a:r>
            <a:endParaRPr b="0" i="0" sz="12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000"/>
              <a:buFont typeface="Poppins"/>
              <a:buNone/>
            </a:pPr>
            <a:r>
              <a:t/>
            </a:r>
            <a:endParaRPr b="0" i="0" sz="12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000"/>
              <a:buFont typeface="Poppins"/>
              <a:buNone/>
            </a:pPr>
            <a:r>
              <a:rPr b="0" i="0" lang="en-US" sz="1200" u="none" cap="none" strike="noStrike">
                <a:solidFill>
                  <a:srgbClr val="000000"/>
                </a:solidFill>
                <a:latin typeface="Poppins"/>
                <a:ea typeface="Poppins"/>
                <a:cs typeface="Poppins"/>
                <a:sym typeface="Poppins"/>
              </a:rPr>
              <a:t>Elle permet l’utilisation des données de la base principale du SNDS pour conduire des études portées par des porteurs de projets dans le cadre de </a:t>
            </a:r>
            <a:r>
              <a:rPr b="1" i="0" lang="en-US" sz="1200" u="none" cap="none" strike="noStrike">
                <a:solidFill>
                  <a:srgbClr val="253F8E"/>
                </a:solidFill>
                <a:latin typeface="Poppins"/>
                <a:ea typeface="Poppins"/>
                <a:cs typeface="Poppins"/>
                <a:sym typeface="Poppins"/>
              </a:rPr>
              <a:t>leurs</a:t>
            </a:r>
            <a:r>
              <a:rPr b="0" i="0" lang="en-US" sz="1200" u="none" cap="none" strike="noStrike">
                <a:solidFill>
                  <a:srgbClr val="000000"/>
                </a:solidFill>
                <a:latin typeface="Poppins"/>
                <a:ea typeface="Poppins"/>
                <a:cs typeface="Poppins"/>
                <a:sym typeface="Poppins"/>
              </a:rPr>
              <a:t> </a:t>
            </a:r>
            <a:r>
              <a:rPr b="1" i="0" lang="en-US" sz="1200" u="none" cap="none" strike="noStrike">
                <a:solidFill>
                  <a:srgbClr val="253F8E"/>
                </a:solidFill>
                <a:latin typeface="Poppins"/>
                <a:ea typeface="Poppins"/>
                <a:cs typeface="Poppins"/>
                <a:sym typeface="Poppins"/>
              </a:rPr>
              <a:t>intérêts légitimes</a:t>
            </a:r>
            <a:r>
              <a:rPr b="0" i="0" lang="en-US" sz="1200" u="none" cap="none" strike="noStrike">
                <a:solidFill>
                  <a:srgbClr val="000000"/>
                </a:solidFill>
                <a:latin typeface="Poppins"/>
                <a:ea typeface="Poppins"/>
                <a:cs typeface="Poppins"/>
                <a:sym typeface="Poppins"/>
              </a:rPr>
              <a:t>**.</a:t>
            </a:r>
            <a:endParaRPr b="0" i="0" sz="12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000"/>
              <a:buFont typeface="Poppins"/>
              <a:buNone/>
            </a:pPr>
            <a:r>
              <a:t/>
            </a:r>
            <a:endParaRPr b="0" i="0" sz="1200" u="none" cap="none" strike="noStrike">
              <a:solidFill>
                <a:srgbClr val="000000"/>
              </a:solidFill>
              <a:latin typeface="Poppins"/>
              <a:ea typeface="Poppins"/>
              <a:cs typeface="Poppins"/>
              <a:sym typeface="Poppins"/>
            </a:endParaRPr>
          </a:p>
        </p:txBody>
      </p:sp>
      <p:cxnSp>
        <p:nvCxnSpPr>
          <p:cNvPr id="100" name="Google Shape;100;p2"/>
          <p:cNvCxnSpPr/>
          <p:nvPr/>
        </p:nvCxnSpPr>
        <p:spPr>
          <a:xfrm>
            <a:off x="1893887" y="4364037"/>
            <a:ext cx="6499200" cy="0"/>
          </a:xfrm>
          <a:prstGeom prst="straightConnector1">
            <a:avLst/>
          </a:prstGeom>
          <a:noFill/>
          <a:ln cap="flat" cmpd="sng" w="9525">
            <a:solidFill>
              <a:srgbClr val="92D050"/>
            </a:solidFill>
            <a:prstDash val="solid"/>
            <a:miter lim="800000"/>
            <a:headEnd len="sm" w="sm" type="none"/>
            <a:tailEnd len="sm" w="sm" type="none"/>
          </a:ln>
        </p:spPr>
      </p:cxnSp>
      <p:sp>
        <p:nvSpPr>
          <p:cNvPr id="101" name="Google Shape;101;p2"/>
          <p:cNvSpPr txBox="1"/>
          <p:nvPr/>
        </p:nvSpPr>
        <p:spPr>
          <a:xfrm>
            <a:off x="7318250" y="127125"/>
            <a:ext cx="1356900" cy="372900"/>
          </a:xfrm>
          <a:prstGeom prst="rect">
            <a:avLst/>
          </a:prstGeom>
          <a:solidFill>
            <a:srgbClr val="253F8E"/>
          </a:solidFill>
          <a:ln>
            <a:noFill/>
          </a:ln>
          <a:effectLst>
            <a:outerShdw blurRad="57150" rotWithShape="0" algn="bl" dir="5400000" dist="19050">
              <a:srgbClr val="000000">
                <a:alpha val="46274"/>
              </a:srgbClr>
            </a:outerShdw>
          </a:effectLst>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5DEEE3"/>
              </a:buClr>
              <a:buSzPts val="1400"/>
              <a:buFont typeface="Noto Sans Symbols"/>
              <a:buNone/>
            </a:pPr>
            <a:r>
              <a:rPr b="1" i="0" lang="en-US" sz="900" u="none" cap="none" strike="noStrike">
                <a:solidFill>
                  <a:srgbClr val="FFFFFF"/>
                </a:solidFill>
                <a:latin typeface="Poppins"/>
                <a:ea typeface="Poppins"/>
                <a:cs typeface="Poppins"/>
                <a:sym typeface="Poppins"/>
                <a:extLst>
                  <a:ext uri="http://customooxmlschemas.google.com/">
                    <go:slidesCustomData xmlns:go="http://customooxmlschemas.google.com/" textRoundtripDataId="0"/>
                  </a:ext>
                </a:extLst>
              </a:rPr>
              <a:t>Références : </a:t>
            </a:r>
            <a:br>
              <a:rPr b="1" i="0" lang="en-US" sz="900" u="none" cap="none" strike="noStrike">
                <a:solidFill>
                  <a:srgbClr val="FFFFFF"/>
                </a:solidFill>
                <a:latin typeface="Poppins"/>
                <a:ea typeface="Poppins"/>
                <a:cs typeface="Poppins"/>
                <a:sym typeface="Poppins"/>
                <a:extLst>
                  <a:ext uri="http://customooxmlschemas.google.com/">
                    <go:slidesCustomData xmlns:go="http://customooxmlschemas.google.com/" textRoundtripDataId="0"/>
                  </a:ext>
                </a:extLst>
              </a:rPr>
            </a:br>
            <a:r>
              <a:rPr b="1" i="0" lang="en-US" sz="900" u="sng" cap="none" strike="noStrike">
                <a:solidFill>
                  <a:schemeClr val="lt1"/>
                </a:solidFill>
                <a:latin typeface="Poppins"/>
                <a:ea typeface="Poppins"/>
                <a:cs typeface="Poppins"/>
                <a:sym typeface="Poppins"/>
                <a:hlinkClick r:id="rId7">
                  <a:extLst>
                    <a:ext uri="{A12FA001-AC4F-418D-AE19-62706E023703}">
                      <ahyp:hlinkClr val="tx"/>
                    </a:ext>
                  </a:extLst>
                </a:hlinkClick>
                <a:extLst>
                  <a:ext uri="http://customooxmlschemas.google.com/">
                    <go:slidesCustomData xmlns:go="http://customooxmlschemas.google.com/" textRoundtripDataId="1"/>
                  </a:ext>
                </a:extLst>
              </a:rPr>
              <a:t>CNIL</a:t>
            </a:r>
            <a:r>
              <a:rPr b="1" i="0" lang="en-US" sz="900" u="none" cap="none" strike="noStrike">
                <a:solidFill>
                  <a:schemeClr val="lt1"/>
                </a:solidFill>
                <a:latin typeface="Poppins"/>
                <a:ea typeface="Poppins"/>
                <a:cs typeface="Poppins"/>
                <a:sym typeface="Poppins"/>
                <a:extLst>
                  <a:ext uri="http://customooxmlschemas.google.com/">
                    <go:slidesCustomData xmlns:go="http://customooxmlschemas.google.com/" textRoundtripDataId="2"/>
                  </a:ext>
                </a:extLst>
              </a:rPr>
              <a:t> et </a:t>
            </a:r>
            <a:r>
              <a:rPr b="1" i="0" lang="en-US" sz="900" u="sng" cap="none" strike="noStrike">
                <a:solidFill>
                  <a:schemeClr val="lt1"/>
                </a:solidFill>
                <a:latin typeface="Poppins"/>
                <a:ea typeface="Poppins"/>
                <a:cs typeface="Poppins"/>
                <a:sym typeface="Poppins"/>
                <a:hlinkClick r:id="rId8">
                  <a:extLst>
                    <a:ext uri="{A12FA001-AC4F-418D-AE19-62706E023703}">
                      <ahyp:hlinkClr val="tx"/>
                    </a:ext>
                  </a:extLst>
                </a:hlinkClick>
                <a:extLst>
                  <a:ext uri="http://customooxmlschemas.google.com/">
                    <go:slidesCustomData xmlns:go="http://customooxmlschemas.google.com/" textRoundtripDataId="3"/>
                  </a:ext>
                </a:extLst>
              </a:rPr>
              <a:t>Legifrance</a:t>
            </a:r>
            <a:endParaRPr b="1" i="0" sz="900" u="none" cap="none" strike="noStrike">
              <a:solidFill>
                <a:schemeClr val="lt1"/>
              </a:solidFill>
              <a:latin typeface="Poppins"/>
              <a:ea typeface="Poppins"/>
              <a:cs typeface="Poppins"/>
              <a:sym typeface="Poppins"/>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3" name="Shape 463"/>
        <p:cNvGrpSpPr/>
        <p:nvPr/>
      </p:nvGrpSpPr>
      <p:grpSpPr>
        <a:xfrm>
          <a:off x="0" y="0"/>
          <a:ext cx="0" cy="0"/>
          <a:chOff x="0" y="0"/>
          <a:chExt cx="0" cy="0"/>
        </a:xfrm>
      </p:grpSpPr>
      <p:pic>
        <p:nvPicPr>
          <p:cNvPr descr="Une image contenant Graphique&#10;&#10;Description générée automatiquement" id="464" name="Google Shape;464;p19"/>
          <p:cNvPicPr preferRelativeResize="0"/>
          <p:nvPr/>
        </p:nvPicPr>
        <p:blipFill rotWithShape="1">
          <a:blip r:embed="rId3">
            <a:alphaModFix/>
          </a:blip>
          <a:srcRect b="0" l="0" r="176" t="0"/>
          <a:stretch/>
        </p:blipFill>
        <p:spPr>
          <a:xfrm>
            <a:off x="0" y="0"/>
            <a:ext cx="8820152" cy="5146674"/>
          </a:xfrm>
          <a:prstGeom prst="rect">
            <a:avLst/>
          </a:prstGeom>
          <a:noFill/>
          <a:ln>
            <a:noFill/>
          </a:ln>
        </p:spPr>
      </p:pic>
      <p:sp>
        <p:nvSpPr>
          <p:cNvPr descr="&quot;&quot;" id="465" name="Google Shape;465;p19"/>
          <p:cNvSpPr/>
          <p:nvPr/>
        </p:nvSpPr>
        <p:spPr>
          <a:xfrm>
            <a:off x="-68775" y="-812"/>
            <a:ext cx="8817000" cy="5148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6" name="Google Shape;466;p19"/>
          <p:cNvSpPr txBox="1"/>
          <p:nvPr/>
        </p:nvSpPr>
        <p:spPr>
          <a:xfrm>
            <a:off x="431000" y="285750"/>
            <a:ext cx="8239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ACRONYMES </a:t>
            </a:r>
            <a:endParaRPr b="0" i="0" sz="1400" u="none" cap="none" strike="noStrike">
              <a:solidFill>
                <a:srgbClr val="000000"/>
              </a:solidFill>
              <a:latin typeface="Arial"/>
              <a:ea typeface="Arial"/>
              <a:cs typeface="Arial"/>
              <a:sym typeface="Arial"/>
            </a:endParaRPr>
          </a:p>
        </p:txBody>
      </p:sp>
      <p:sp>
        <p:nvSpPr>
          <p:cNvPr id="467" name="Google Shape;467;p19"/>
          <p:cNvSpPr txBox="1"/>
          <p:nvPr/>
        </p:nvSpPr>
        <p:spPr>
          <a:xfrm>
            <a:off x="8289971" y="4818050"/>
            <a:ext cx="4350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   20</a:t>
            </a:r>
            <a:endParaRPr b="0" i="0" sz="1400" u="none" cap="none" strike="noStrike">
              <a:solidFill>
                <a:srgbClr val="000000"/>
              </a:solidFill>
              <a:latin typeface="Arial"/>
              <a:ea typeface="Arial"/>
              <a:cs typeface="Arial"/>
              <a:sym typeface="Arial"/>
            </a:endParaRPr>
          </a:p>
        </p:txBody>
      </p:sp>
      <p:sp>
        <p:nvSpPr>
          <p:cNvPr id="468" name="Google Shape;468;p19"/>
          <p:cNvSpPr txBox="1"/>
          <p:nvPr/>
        </p:nvSpPr>
        <p:spPr>
          <a:xfrm>
            <a:off x="530175" y="1243213"/>
            <a:ext cx="7759800" cy="3016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1" i="0" lang="en-US" sz="1000" u="none" cap="none" strike="noStrike">
                <a:solidFill>
                  <a:srgbClr val="253F8E"/>
                </a:solidFill>
                <a:latin typeface="Poppins"/>
                <a:ea typeface="Poppins"/>
                <a:cs typeface="Poppins"/>
                <a:sym typeface="Poppins"/>
              </a:rPr>
              <a:t>AIPD</a:t>
            </a:r>
            <a:r>
              <a:rPr b="0" i="0" lang="en-US" sz="1000" u="none" cap="none" strike="noStrike">
                <a:solidFill>
                  <a:srgbClr val="253F8E"/>
                </a:solidFill>
                <a:latin typeface="Poppins"/>
                <a:ea typeface="Poppins"/>
                <a:cs typeface="Poppins"/>
                <a:sym typeface="Poppins"/>
              </a:rPr>
              <a:t> </a:t>
            </a:r>
            <a:r>
              <a:rPr b="0" i="0" lang="en-US" sz="1000" u="none" cap="none" strike="noStrike">
                <a:solidFill>
                  <a:schemeClr val="dk1"/>
                </a:solidFill>
                <a:latin typeface="Poppins"/>
                <a:ea typeface="Poppins"/>
                <a:cs typeface="Poppins"/>
                <a:sym typeface="Poppins"/>
              </a:rPr>
              <a:t>: Analyse d’impact relative à la protection des données</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rPr b="1" i="0" lang="en-US" sz="1000" u="none" cap="none" strike="noStrike">
                <a:solidFill>
                  <a:srgbClr val="253F8E"/>
                </a:solidFill>
                <a:latin typeface="Poppins"/>
                <a:ea typeface="Poppins"/>
                <a:cs typeface="Poppins"/>
                <a:sym typeface="Poppins"/>
              </a:rPr>
              <a:t>CESREES</a:t>
            </a:r>
            <a:r>
              <a:rPr b="0" i="0" lang="en-US" sz="1000" u="none" cap="none" strike="noStrike">
                <a:solidFill>
                  <a:schemeClr val="dk1"/>
                </a:solidFill>
                <a:latin typeface="Poppins"/>
                <a:ea typeface="Poppins"/>
                <a:cs typeface="Poppins"/>
                <a:sym typeface="Poppins"/>
              </a:rPr>
              <a:t> : Comité Éthique et Scientifique pour les Recherches, les Études et les Évaluations dans le domaine de la Santé</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rPr b="1" i="0" lang="en-US" sz="1000" u="none" cap="none" strike="noStrike">
                <a:solidFill>
                  <a:srgbClr val="253F8E"/>
                </a:solidFill>
                <a:latin typeface="Poppins"/>
                <a:ea typeface="Poppins"/>
                <a:cs typeface="Poppins"/>
                <a:sym typeface="Poppins"/>
              </a:rPr>
              <a:t>CNAM</a:t>
            </a:r>
            <a:r>
              <a:rPr b="0" i="0" lang="en-US" sz="1000" u="none" cap="none" strike="noStrike">
                <a:solidFill>
                  <a:schemeClr val="dk1"/>
                </a:solidFill>
                <a:latin typeface="Poppins"/>
                <a:ea typeface="Poppins"/>
                <a:cs typeface="Poppins"/>
                <a:sym typeface="Poppins"/>
              </a:rPr>
              <a:t> : Caisse Nationale d’Assurance Maladie</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rPr b="1" i="0" lang="en-US" sz="1000" u="none" cap="none" strike="noStrike">
                <a:solidFill>
                  <a:srgbClr val="253F8E"/>
                </a:solidFill>
                <a:latin typeface="Poppins"/>
                <a:ea typeface="Poppins"/>
                <a:cs typeface="Poppins"/>
                <a:sym typeface="Poppins"/>
              </a:rPr>
              <a:t>CNIL</a:t>
            </a:r>
            <a:r>
              <a:rPr b="0" i="0" lang="en-US" sz="1000" u="none" cap="none" strike="noStrike">
                <a:solidFill>
                  <a:schemeClr val="dk1"/>
                </a:solidFill>
                <a:latin typeface="Poppins"/>
                <a:ea typeface="Poppins"/>
                <a:cs typeface="Poppins"/>
                <a:sym typeface="Poppins"/>
              </a:rPr>
              <a:t> : Commission Nationale de l’Informatique et des Libertés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rPr b="1" i="0" lang="en-US" sz="1000" u="none" cap="none" strike="noStrike">
                <a:solidFill>
                  <a:srgbClr val="253F8E"/>
                </a:solidFill>
                <a:latin typeface="Poppins"/>
                <a:ea typeface="Poppins"/>
                <a:cs typeface="Poppins"/>
                <a:sym typeface="Poppins"/>
              </a:rPr>
              <a:t>CNSA</a:t>
            </a:r>
            <a:r>
              <a:rPr b="0" i="0" lang="en-US" sz="1000" u="none" cap="none" strike="noStrike">
                <a:solidFill>
                  <a:schemeClr val="dk1"/>
                </a:solidFill>
                <a:latin typeface="Poppins"/>
                <a:ea typeface="Poppins"/>
                <a:cs typeface="Poppins"/>
                <a:sym typeface="Poppins"/>
              </a:rPr>
              <a:t> : Caisse nationale de solidarité pour l’autonomie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rPr b="1" i="0" lang="en-US" sz="1000" u="none" cap="none" strike="noStrike">
                <a:solidFill>
                  <a:srgbClr val="253F8E"/>
                </a:solidFill>
                <a:latin typeface="Poppins"/>
                <a:ea typeface="Poppins"/>
                <a:cs typeface="Poppins"/>
                <a:sym typeface="Poppins"/>
              </a:rPr>
              <a:t>DCIR</a:t>
            </a:r>
            <a:r>
              <a:rPr b="1" i="0" lang="en-US" sz="1000" u="none" cap="none" strike="noStrike">
                <a:solidFill>
                  <a:schemeClr val="dk1"/>
                </a:solidFill>
                <a:latin typeface="Poppins"/>
                <a:ea typeface="Poppins"/>
                <a:cs typeface="Poppins"/>
                <a:sym typeface="Poppins"/>
              </a:rPr>
              <a:t> </a:t>
            </a:r>
            <a:r>
              <a:rPr b="0" i="0" lang="en-US" sz="1000" u="none" cap="none" strike="noStrike">
                <a:solidFill>
                  <a:schemeClr val="dk1"/>
                </a:solidFill>
                <a:latin typeface="Poppins"/>
                <a:ea typeface="Poppins"/>
                <a:cs typeface="Poppins"/>
                <a:sym typeface="Poppins"/>
              </a:rPr>
              <a:t>: Datamart de Consommation Inter-régimes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rPr b="1" i="0" lang="en-US" sz="1000" u="none" cap="none" strike="noStrike">
                <a:solidFill>
                  <a:srgbClr val="253F8E"/>
                </a:solidFill>
                <a:latin typeface="Poppins"/>
                <a:ea typeface="Poppins"/>
                <a:cs typeface="Poppins"/>
                <a:sym typeface="Poppins"/>
              </a:rPr>
              <a:t>EDB</a:t>
            </a:r>
            <a:r>
              <a:rPr b="0" i="0" lang="en-US" sz="1000" u="none" cap="none" strike="noStrike">
                <a:solidFill>
                  <a:schemeClr val="dk1"/>
                </a:solidFill>
                <a:latin typeface="Poppins"/>
                <a:ea typeface="Poppins"/>
                <a:cs typeface="Poppins"/>
                <a:sym typeface="Poppins"/>
              </a:rPr>
              <a:t> : Expression de besoin</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rPr b="1" i="0" lang="en-US" sz="1000" u="none" cap="none" strike="noStrike">
                <a:solidFill>
                  <a:srgbClr val="253F8E"/>
                </a:solidFill>
                <a:latin typeface="Poppins"/>
                <a:ea typeface="Poppins"/>
                <a:cs typeface="Poppins"/>
                <a:sym typeface="Poppins"/>
              </a:rPr>
              <a:t>HAD</a:t>
            </a:r>
            <a:r>
              <a:rPr b="0" i="0" lang="en-US" sz="1000" u="none" cap="none" strike="noStrike">
                <a:solidFill>
                  <a:schemeClr val="dk1"/>
                </a:solidFill>
                <a:latin typeface="Poppins"/>
                <a:ea typeface="Poppins"/>
                <a:cs typeface="Poppins"/>
                <a:sym typeface="Poppins"/>
              </a:rPr>
              <a:t> : Hospitalisation à Domicile</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rPr b="1" i="0" lang="en-US" sz="1000" u="none" cap="none" strike="noStrike">
                <a:solidFill>
                  <a:srgbClr val="253F8E"/>
                </a:solidFill>
                <a:latin typeface="Poppins"/>
                <a:ea typeface="Poppins"/>
                <a:cs typeface="Poppins"/>
                <a:sym typeface="Poppins"/>
              </a:rPr>
              <a:t>HDH</a:t>
            </a:r>
            <a:r>
              <a:rPr b="0" i="0" lang="en-US" sz="1000" u="none" cap="none" strike="noStrike">
                <a:solidFill>
                  <a:srgbClr val="253F8E"/>
                </a:solidFill>
                <a:latin typeface="Poppins"/>
                <a:ea typeface="Poppins"/>
                <a:cs typeface="Poppins"/>
                <a:sym typeface="Poppins"/>
              </a:rPr>
              <a:t> </a:t>
            </a:r>
            <a:r>
              <a:rPr b="0" i="0" lang="en-US" sz="1000" u="none" cap="none" strike="noStrike">
                <a:solidFill>
                  <a:schemeClr val="dk1"/>
                </a:solidFill>
                <a:latin typeface="Poppins"/>
                <a:ea typeface="Poppins"/>
                <a:cs typeface="Poppins"/>
                <a:sym typeface="Poppins"/>
              </a:rPr>
              <a:t>: Health Data Hub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rPr b="1" i="0" lang="en-US" sz="1000" u="none" cap="none" strike="noStrike">
                <a:solidFill>
                  <a:srgbClr val="253F8E"/>
                </a:solidFill>
                <a:latin typeface="Poppins"/>
                <a:ea typeface="Poppins"/>
                <a:cs typeface="Poppins"/>
                <a:sym typeface="Poppins"/>
              </a:rPr>
              <a:t>LRBE </a:t>
            </a:r>
            <a:r>
              <a:rPr b="0" i="0" lang="en-US" sz="1000" u="none" cap="none" strike="noStrike">
                <a:solidFill>
                  <a:srgbClr val="253F8E"/>
                </a:solidFill>
                <a:latin typeface="Poppins"/>
                <a:ea typeface="Poppins"/>
                <a:cs typeface="Poppins"/>
                <a:sym typeface="Poppins"/>
              </a:rPr>
              <a:t>:</a:t>
            </a:r>
            <a:r>
              <a:rPr b="0" i="0" lang="en-US" sz="1000" u="none" cap="none" strike="noStrike">
                <a:solidFill>
                  <a:schemeClr val="dk1"/>
                </a:solidFill>
                <a:latin typeface="Poppins"/>
                <a:ea typeface="Poppins"/>
                <a:cs typeface="Poppins"/>
                <a:sym typeface="Poppins"/>
              </a:rPr>
              <a:t> Laboratoires de recherche et Bureaux d’études</a:t>
            </a:r>
            <a:endParaRPr b="0" i="0" sz="1000" u="none" cap="none" strike="noStrike">
              <a:solidFill>
                <a:schemeClr val="dk1"/>
              </a:solidFill>
              <a:latin typeface="Poppins"/>
              <a:ea typeface="Poppins"/>
              <a:cs typeface="Poppins"/>
              <a:sym typeface="Poppins"/>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2" name="Shape 472"/>
        <p:cNvGrpSpPr/>
        <p:nvPr/>
      </p:nvGrpSpPr>
      <p:grpSpPr>
        <a:xfrm>
          <a:off x="0" y="0"/>
          <a:ext cx="0" cy="0"/>
          <a:chOff x="0" y="0"/>
          <a:chExt cx="0" cy="0"/>
        </a:xfrm>
      </p:grpSpPr>
      <p:pic>
        <p:nvPicPr>
          <p:cNvPr descr="Une image contenant Graphique&#10;&#10;Description générée automatiquement" id="473" name="Google Shape;473;p20"/>
          <p:cNvPicPr preferRelativeResize="0"/>
          <p:nvPr/>
        </p:nvPicPr>
        <p:blipFill rotWithShape="1">
          <a:blip r:embed="rId3">
            <a:alphaModFix/>
          </a:blip>
          <a:srcRect b="0" l="0" r="176" t="0"/>
          <a:stretch/>
        </p:blipFill>
        <p:spPr>
          <a:xfrm>
            <a:off x="0" y="0"/>
            <a:ext cx="8820152" cy="5146674"/>
          </a:xfrm>
          <a:prstGeom prst="rect">
            <a:avLst/>
          </a:prstGeom>
          <a:noFill/>
          <a:ln>
            <a:noFill/>
          </a:ln>
        </p:spPr>
      </p:pic>
      <p:sp>
        <p:nvSpPr>
          <p:cNvPr descr="&quot;&quot;" id="474" name="Google Shape;474;p20"/>
          <p:cNvSpPr/>
          <p:nvPr/>
        </p:nvSpPr>
        <p:spPr>
          <a:xfrm>
            <a:off x="1575" y="-825"/>
            <a:ext cx="8817000" cy="5148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5" name="Google Shape;475;p20"/>
          <p:cNvSpPr txBox="1"/>
          <p:nvPr/>
        </p:nvSpPr>
        <p:spPr>
          <a:xfrm>
            <a:off x="431000" y="285750"/>
            <a:ext cx="8239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ACRONYMES </a:t>
            </a:r>
            <a:endParaRPr b="0" i="0" sz="1400" u="none" cap="none" strike="noStrike">
              <a:solidFill>
                <a:srgbClr val="000000"/>
              </a:solidFill>
              <a:latin typeface="Arial"/>
              <a:ea typeface="Arial"/>
              <a:cs typeface="Arial"/>
              <a:sym typeface="Arial"/>
            </a:endParaRPr>
          </a:p>
        </p:txBody>
      </p:sp>
      <p:sp>
        <p:nvSpPr>
          <p:cNvPr id="476" name="Google Shape;476;p20"/>
          <p:cNvSpPr txBox="1"/>
          <p:nvPr/>
        </p:nvSpPr>
        <p:spPr>
          <a:xfrm>
            <a:off x="8393098" y="4818050"/>
            <a:ext cx="388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21</a:t>
            </a:r>
            <a:endParaRPr b="0" i="0" sz="1400" u="none" cap="none" strike="noStrike">
              <a:solidFill>
                <a:srgbClr val="000000"/>
              </a:solidFill>
              <a:latin typeface="Arial"/>
              <a:ea typeface="Arial"/>
              <a:cs typeface="Arial"/>
              <a:sym typeface="Arial"/>
            </a:endParaRPr>
          </a:p>
        </p:txBody>
      </p:sp>
      <p:sp>
        <p:nvSpPr>
          <p:cNvPr id="477" name="Google Shape;477;p20"/>
          <p:cNvSpPr txBox="1"/>
          <p:nvPr/>
        </p:nvSpPr>
        <p:spPr>
          <a:xfrm>
            <a:off x="530175" y="1243213"/>
            <a:ext cx="7759800" cy="3016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000"/>
              <a:buFont typeface="Arial"/>
              <a:buNone/>
            </a:pPr>
            <a:r>
              <a:rPr b="1" i="0" lang="en-US" sz="1000" u="none" cap="none" strike="noStrike">
                <a:solidFill>
                  <a:srgbClr val="253F8E"/>
                </a:solidFill>
                <a:latin typeface="Poppins"/>
                <a:ea typeface="Poppins"/>
                <a:cs typeface="Poppins"/>
                <a:sym typeface="Poppins"/>
              </a:rPr>
              <a:t>MCO</a:t>
            </a:r>
            <a:r>
              <a:rPr b="1" i="0" lang="en-US" sz="1000" u="none" cap="none" strike="noStrike">
                <a:solidFill>
                  <a:schemeClr val="dk1"/>
                </a:solidFill>
                <a:latin typeface="Poppins"/>
                <a:ea typeface="Poppins"/>
                <a:cs typeface="Poppins"/>
                <a:sym typeface="Poppins"/>
              </a:rPr>
              <a:t> </a:t>
            </a:r>
            <a:r>
              <a:rPr b="0" i="0" lang="en-US" sz="1000" u="none" cap="none" strike="noStrike">
                <a:solidFill>
                  <a:schemeClr val="dk1"/>
                </a:solidFill>
                <a:latin typeface="Poppins"/>
                <a:ea typeface="Poppins"/>
                <a:cs typeface="Poppins"/>
                <a:sym typeface="Poppins"/>
              </a:rPr>
              <a:t>: Médecine, chirurgie, obstétrique et odontologie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rPr b="1" i="0" lang="en-US" sz="1000" u="none" cap="none" strike="noStrike">
                <a:solidFill>
                  <a:srgbClr val="253F8E"/>
                </a:solidFill>
                <a:latin typeface="Poppins"/>
                <a:ea typeface="Poppins"/>
                <a:cs typeface="Poppins"/>
                <a:sym typeface="Poppins"/>
              </a:rPr>
              <a:t>MR</a:t>
            </a:r>
            <a:r>
              <a:rPr b="1" i="0" lang="en-US" sz="1000" u="none" cap="none" strike="noStrike">
                <a:solidFill>
                  <a:schemeClr val="dk1"/>
                </a:solidFill>
                <a:latin typeface="Poppins"/>
                <a:ea typeface="Poppins"/>
                <a:cs typeface="Poppins"/>
                <a:sym typeface="Poppins"/>
              </a:rPr>
              <a:t> </a:t>
            </a:r>
            <a:r>
              <a:rPr b="0" i="0" lang="en-US" sz="1000" u="none" cap="none" strike="noStrike">
                <a:solidFill>
                  <a:schemeClr val="dk1"/>
                </a:solidFill>
                <a:latin typeface="Poppins"/>
                <a:ea typeface="Poppins"/>
                <a:cs typeface="Poppins"/>
                <a:sym typeface="Poppins"/>
              </a:rPr>
              <a:t>: Méthodologie de référence</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rPr b="1" i="0" lang="en-US" sz="1000" u="none" cap="none" strike="noStrike">
                <a:solidFill>
                  <a:srgbClr val="253F8E"/>
                </a:solidFill>
                <a:latin typeface="Poppins"/>
                <a:ea typeface="Poppins"/>
                <a:cs typeface="Poppins"/>
                <a:sym typeface="Poppins"/>
              </a:rPr>
              <a:t>PMSI</a:t>
            </a:r>
            <a:r>
              <a:rPr b="0" i="0" lang="en-US" sz="1000" u="none" cap="none" strike="noStrike">
                <a:solidFill>
                  <a:schemeClr val="dk1"/>
                </a:solidFill>
                <a:latin typeface="Poppins"/>
                <a:ea typeface="Poppins"/>
                <a:cs typeface="Poppins"/>
                <a:sym typeface="Poppins"/>
              </a:rPr>
              <a:t> : Programme de Médicalisation des Systèmes d’information</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rPr b="1" i="0" lang="en-US" sz="1000" u="none" cap="none" strike="noStrike">
                <a:solidFill>
                  <a:srgbClr val="253F8E"/>
                </a:solidFill>
                <a:latin typeface="Poppins"/>
                <a:ea typeface="Poppins"/>
                <a:cs typeface="Poppins"/>
                <a:sym typeface="Poppins"/>
              </a:rPr>
              <a:t>SNDS</a:t>
            </a:r>
            <a:r>
              <a:rPr b="0" i="0" lang="en-US" sz="1000" u="none" cap="none" strike="noStrike">
                <a:solidFill>
                  <a:srgbClr val="253F8E"/>
                </a:solidFill>
                <a:latin typeface="Poppins"/>
                <a:ea typeface="Poppins"/>
                <a:cs typeface="Poppins"/>
                <a:sym typeface="Poppins"/>
              </a:rPr>
              <a:t> </a:t>
            </a:r>
            <a:r>
              <a:rPr b="0" i="0" lang="en-US" sz="1000" u="none" cap="none" strike="noStrike">
                <a:solidFill>
                  <a:schemeClr val="dk1"/>
                </a:solidFill>
                <a:latin typeface="Poppins"/>
                <a:ea typeface="Poppins"/>
                <a:cs typeface="Poppins"/>
                <a:sym typeface="Poppins"/>
              </a:rPr>
              <a:t>: Système National des Données de Santé</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rPr b="1" i="0" lang="en-US" sz="1000" u="none" cap="none" strike="noStrike">
                <a:solidFill>
                  <a:srgbClr val="253F8E"/>
                </a:solidFill>
                <a:latin typeface="Poppins"/>
                <a:ea typeface="Poppins"/>
                <a:cs typeface="Poppins"/>
                <a:sym typeface="Poppins"/>
              </a:rPr>
              <a:t>SNIIRAM</a:t>
            </a:r>
            <a:r>
              <a:rPr b="0" i="0" lang="en-US" sz="1000" u="none" cap="none" strike="noStrike">
                <a:solidFill>
                  <a:schemeClr val="dk1"/>
                </a:solidFill>
                <a:latin typeface="Poppins"/>
                <a:ea typeface="Poppins"/>
                <a:cs typeface="Poppins"/>
                <a:sym typeface="Poppins"/>
              </a:rPr>
              <a:t> : Système National d’Information Inter-Régimes de l’Assurance Maladie</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rPr b="1" i="0" lang="en-US" sz="1000" u="none" cap="none" strike="noStrike">
                <a:solidFill>
                  <a:srgbClr val="253F8E"/>
                </a:solidFill>
                <a:latin typeface="Poppins"/>
                <a:ea typeface="Poppins"/>
                <a:cs typeface="Poppins"/>
                <a:sym typeface="Poppins"/>
              </a:rPr>
              <a:t>RGPD</a:t>
            </a:r>
            <a:r>
              <a:rPr b="1" i="0" lang="en-US" sz="1000" u="none" cap="none" strike="noStrike">
                <a:solidFill>
                  <a:schemeClr val="dk1"/>
                </a:solidFill>
                <a:latin typeface="Poppins"/>
                <a:ea typeface="Poppins"/>
                <a:cs typeface="Poppins"/>
                <a:sym typeface="Poppins"/>
              </a:rPr>
              <a:t> </a:t>
            </a:r>
            <a:r>
              <a:rPr b="0" i="0" lang="en-US" sz="1000" u="none" cap="none" strike="noStrike">
                <a:solidFill>
                  <a:schemeClr val="dk1"/>
                </a:solidFill>
                <a:latin typeface="Poppins"/>
                <a:ea typeface="Poppins"/>
                <a:cs typeface="Poppins"/>
                <a:sym typeface="Poppins"/>
              </a:rPr>
              <a:t>: Règlement Général sur la Protection des Données</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rPr b="1" i="0" lang="en-US" sz="1000" u="none" cap="none" strike="noStrike">
                <a:solidFill>
                  <a:srgbClr val="253F8E"/>
                </a:solidFill>
                <a:latin typeface="Poppins"/>
                <a:ea typeface="Poppins"/>
                <a:cs typeface="Poppins"/>
                <a:sym typeface="Poppins"/>
              </a:rPr>
              <a:t>RMO</a:t>
            </a:r>
            <a:r>
              <a:rPr b="0" i="0" lang="en-US" sz="1000" u="none" cap="none" strike="noStrike">
                <a:solidFill>
                  <a:schemeClr val="dk1"/>
                </a:solidFill>
                <a:latin typeface="Poppins"/>
                <a:ea typeface="Poppins"/>
                <a:cs typeface="Poppins"/>
                <a:sym typeface="Poppins"/>
              </a:rPr>
              <a:t> : Responsable de mise en oeuvre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rPr b="1" i="0" lang="en-US" sz="1000" u="none" cap="none" strike="noStrike">
                <a:solidFill>
                  <a:srgbClr val="253F8E"/>
                </a:solidFill>
                <a:latin typeface="Poppins"/>
                <a:ea typeface="Poppins"/>
                <a:cs typeface="Poppins"/>
                <a:sym typeface="Poppins"/>
              </a:rPr>
              <a:t>RIM-P </a:t>
            </a:r>
            <a:r>
              <a:rPr b="0" i="0" lang="en-US" sz="1000" u="none" cap="none" strike="noStrike">
                <a:solidFill>
                  <a:schemeClr val="dk1"/>
                </a:solidFill>
                <a:latin typeface="Poppins"/>
                <a:ea typeface="Poppins"/>
                <a:cs typeface="Poppins"/>
                <a:sym typeface="Poppins"/>
              </a:rPr>
              <a:t>: Recueil d’Information Médicalisée en Psychiatrie</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rPr b="1" i="0" lang="en-US" sz="1000" u="none" cap="none" strike="noStrike">
                <a:solidFill>
                  <a:srgbClr val="253F8E"/>
                </a:solidFill>
                <a:latin typeface="Poppins"/>
                <a:ea typeface="Poppins"/>
                <a:cs typeface="Poppins"/>
                <a:sym typeface="Poppins"/>
              </a:rPr>
              <a:t>RT</a:t>
            </a:r>
            <a:r>
              <a:rPr b="0" i="0" lang="en-US" sz="1000" u="none" cap="none" strike="noStrike">
                <a:solidFill>
                  <a:schemeClr val="dk1"/>
                </a:solidFill>
                <a:latin typeface="Poppins"/>
                <a:ea typeface="Poppins"/>
                <a:cs typeface="Poppins"/>
                <a:sym typeface="Poppins"/>
              </a:rPr>
              <a:t> : Responsable de traitement</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000"/>
              <a:buFont typeface="Arial"/>
              <a:buNone/>
            </a:pPr>
            <a:r>
              <a:rPr b="1" i="0" lang="en-US" sz="1000" u="none" cap="none" strike="noStrike">
                <a:solidFill>
                  <a:srgbClr val="253F8E"/>
                </a:solidFill>
                <a:latin typeface="Poppins"/>
                <a:ea typeface="Poppins"/>
                <a:cs typeface="Poppins"/>
                <a:sym typeface="Poppins"/>
              </a:rPr>
              <a:t>SSR</a:t>
            </a:r>
            <a:r>
              <a:rPr b="1" i="0" lang="en-US" sz="1000" u="none" cap="none" strike="noStrike">
                <a:solidFill>
                  <a:schemeClr val="dk1"/>
                </a:solidFill>
                <a:latin typeface="Poppins"/>
                <a:ea typeface="Poppins"/>
                <a:cs typeface="Poppins"/>
                <a:sym typeface="Poppins"/>
              </a:rPr>
              <a:t> </a:t>
            </a:r>
            <a:r>
              <a:rPr b="0" i="0" lang="en-US" sz="1000" u="none" cap="none" strike="noStrike">
                <a:solidFill>
                  <a:schemeClr val="dk1"/>
                </a:solidFill>
                <a:latin typeface="Poppins"/>
                <a:ea typeface="Poppins"/>
                <a:cs typeface="Poppins"/>
                <a:sym typeface="Poppins"/>
              </a:rPr>
              <a:t>: Soins de Suite et de Réadaptation</a:t>
            </a:r>
            <a:endParaRPr b="1" i="0" sz="700" u="none" cap="none" strike="noStrike">
              <a:solidFill>
                <a:schemeClr val="dk1"/>
              </a:solidFill>
              <a:latin typeface="Poppins"/>
              <a:ea typeface="Poppins"/>
              <a:cs typeface="Poppins"/>
              <a:sym typeface="Poppins"/>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pic>
        <p:nvPicPr>
          <p:cNvPr descr="Une image contenant Graphique&#10;&#10;Description générée automatiquement" id="106" name="Google Shape;106;p3"/>
          <p:cNvPicPr preferRelativeResize="0"/>
          <p:nvPr/>
        </p:nvPicPr>
        <p:blipFill rotWithShape="1">
          <a:blip r:embed="rId3">
            <a:alphaModFix/>
          </a:blip>
          <a:srcRect b="-1" l="0" r="181" t="0"/>
          <a:stretch/>
        </p:blipFill>
        <p:spPr>
          <a:xfrm>
            <a:off x="0" y="1587"/>
            <a:ext cx="8820150" cy="5146675"/>
          </a:xfrm>
          <a:prstGeom prst="rect">
            <a:avLst/>
          </a:prstGeom>
          <a:noFill/>
          <a:ln>
            <a:noFill/>
          </a:ln>
        </p:spPr>
      </p:pic>
      <p:sp>
        <p:nvSpPr>
          <p:cNvPr descr="&quot;&quot;" id="107" name="Google Shape;107;p3"/>
          <p:cNvSpPr/>
          <p:nvPr/>
        </p:nvSpPr>
        <p:spPr>
          <a:xfrm>
            <a:off x="1587" y="0"/>
            <a:ext cx="8816975" cy="51482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 name="Google Shape;108;p3"/>
          <p:cNvSpPr txBox="1"/>
          <p:nvPr/>
        </p:nvSpPr>
        <p:spPr>
          <a:xfrm>
            <a:off x="351275" y="290450"/>
            <a:ext cx="8239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PÉRIMÈTRE D’APPLICATION DE LA MR-008</a:t>
            </a:r>
            <a:endParaRPr b="0" i="0" sz="1400" u="none" cap="none" strike="noStrike">
              <a:solidFill>
                <a:srgbClr val="000000"/>
              </a:solidFill>
              <a:latin typeface="Arial"/>
              <a:ea typeface="Arial"/>
              <a:cs typeface="Arial"/>
              <a:sym typeface="Arial"/>
            </a:endParaRPr>
          </a:p>
        </p:txBody>
      </p:sp>
      <p:sp>
        <p:nvSpPr>
          <p:cNvPr id="109" name="Google Shape;109;p3"/>
          <p:cNvSpPr txBox="1"/>
          <p:nvPr/>
        </p:nvSpPr>
        <p:spPr>
          <a:xfrm>
            <a:off x="8393112" y="4818062"/>
            <a:ext cx="331787" cy="2460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
        <p:nvSpPr>
          <p:cNvPr id="110" name="Google Shape;110;p3"/>
          <p:cNvSpPr txBox="1"/>
          <p:nvPr/>
        </p:nvSpPr>
        <p:spPr>
          <a:xfrm>
            <a:off x="583850" y="1155375"/>
            <a:ext cx="7652400" cy="2801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000"/>
              <a:buFont typeface="Poppins"/>
              <a:buNone/>
            </a:pPr>
            <a:r>
              <a:rPr b="0" i="0" lang="en-US" sz="1100" u="none" cap="none" strike="noStrike">
                <a:solidFill>
                  <a:srgbClr val="000000"/>
                </a:solidFill>
                <a:latin typeface="Poppins"/>
                <a:ea typeface="Poppins"/>
                <a:cs typeface="Poppins"/>
                <a:sym typeface="Poppins"/>
              </a:rPr>
              <a:t>La MR-008 s’applique aux responsables de traitement (RT)* justifiant que le traitement de données de la </a:t>
            </a:r>
            <a:r>
              <a:rPr b="0" i="0" lang="en-US" sz="1100" u="none" cap="none" strike="noStrike">
                <a:solidFill>
                  <a:schemeClr val="dk1"/>
                </a:solidFill>
                <a:latin typeface="Poppins"/>
                <a:ea typeface="Poppins"/>
                <a:cs typeface="Poppins"/>
                <a:sym typeface="Poppins"/>
              </a:rPr>
              <a:t>base principale du SNDS</a:t>
            </a:r>
            <a:r>
              <a:rPr b="0" i="0" lang="en-US" sz="1100" u="none" cap="none" strike="noStrike">
                <a:solidFill>
                  <a:srgbClr val="000000"/>
                </a:solidFill>
                <a:latin typeface="Poppins"/>
                <a:ea typeface="Poppins"/>
                <a:cs typeface="Poppins"/>
                <a:sym typeface="Poppins"/>
              </a:rPr>
              <a:t> mis en oeuvre à des fins de </a:t>
            </a:r>
            <a:r>
              <a:rPr b="1" i="0" lang="en-US" sz="1100" u="none" cap="none" strike="noStrike">
                <a:solidFill>
                  <a:srgbClr val="253F8E"/>
                </a:solidFill>
                <a:latin typeface="Poppins"/>
                <a:ea typeface="Poppins"/>
                <a:cs typeface="Poppins"/>
                <a:sym typeface="Poppins"/>
              </a:rPr>
              <a:t>recherche, étude ou évaluation</a:t>
            </a:r>
            <a:r>
              <a:rPr b="0" i="0" lang="en-US" sz="1100" u="none" cap="none" strike="noStrike">
                <a:solidFill>
                  <a:srgbClr val="000000"/>
                </a:solidFill>
                <a:latin typeface="Poppins"/>
                <a:ea typeface="Poppins"/>
                <a:cs typeface="Poppins"/>
                <a:sym typeface="Poppins"/>
              </a:rPr>
              <a:t> est nécessaire à la poursuite d’</a:t>
            </a:r>
            <a:r>
              <a:rPr b="1" i="0" lang="en-US" sz="1100" u="none" cap="none" strike="noStrike">
                <a:solidFill>
                  <a:srgbClr val="253F8E"/>
                </a:solidFill>
                <a:latin typeface="Poppins"/>
                <a:ea typeface="Poppins"/>
                <a:cs typeface="Poppins"/>
                <a:sym typeface="Poppins"/>
              </a:rPr>
              <a:t>un intérêt légitime</a:t>
            </a:r>
            <a:r>
              <a:rPr b="0" i="0" lang="en-US" sz="1100" u="none" cap="none" strike="noStrike">
                <a:solidFill>
                  <a:srgbClr val="000000"/>
                </a:solidFill>
                <a:latin typeface="Poppins"/>
                <a:ea typeface="Poppins"/>
                <a:cs typeface="Poppins"/>
                <a:sym typeface="Poppins"/>
              </a:rPr>
              <a:t>. Elle exclut expressément les assureurs et mutuelles. </a:t>
            </a:r>
            <a:endParaRPr b="0" i="0" sz="11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000"/>
              <a:buFont typeface="Poppins"/>
              <a:buNone/>
            </a:pPr>
            <a:r>
              <a:t/>
            </a:r>
            <a:endParaRPr b="0" i="0" sz="11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000"/>
              <a:buFont typeface="Poppins"/>
              <a:buNone/>
            </a:pPr>
            <a:r>
              <a:rPr b="0" i="0" lang="en-US" sz="1100" u="none" cap="none" strike="noStrike">
                <a:solidFill>
                  <a:srgbClr val="000000"/>
                </a:solidFill>
                <a:latin typeface="Poppins"/>
                <a:ea typeface="Poppins"/>
                <a:cs typeface="Poppins"/>
                <a:sym typeface="Poppins"/>
              </a:rPr>
              <a:t>Seuls les traitements mobilisant des données de la base principale du SNDS et réalisés par un laboratoire de recherche ou un bureau d’études (LRBE)</a:t>
            </a:r>
            <a:r>
              <a:rPr b="0" i="0" lang="en-US" sz="1100" u="none" cap="none" strike="noStrike">
                <a:solidFill>
                  <a:schemeClr val="dk1"/>
                </a:solidFill>
                <a:latin typeface="Poppins"/>
                <a:ea typeface="Poppins"/>
                <a:cs typeface="Poppins"/>
                <a:sym typeface="Poppins"/>
              </a:rPr>
              <a:t>**</a:t>
            </a:r>
            <a:r>
              <a:rPr b="0" i="0" lang="en-US" sz="1100" u="none" cap="none" strike="noStrike">
                <a:solidFill>
                  <a:srgbClr val="000000"/>
                </a:solidFill>
                <a:latin typeface="Poppins"/>
                <a:ea typeface="Poppins"/>
                <a:cs typeface="Poppins"/>
                <a:sym typeface="Poppins"/>
              </a:rPr>
              <a:t> sont concernés par la MR-008, sous réserve qu’ils respectent l’ensemble des conditions listées dans le référentiel***. Parmi celles-ci, on relève notamment les suivantes : </a:t>
            </a:r>
            <a:endParaRPr b="0" i="0" sz="1100" u="none" cap="none" strike="noStrike">
              <a:solidFill>
                <a:srgbClr val="000000"/>
              </a:solidFill>
              <a:latin typeface="Poppins"/>
              <a:ea typeface="Poppins"/>
              <a:cs typeface="Poppins"/>
              <a:sym typeface="Poppins"/>
            </a:endParaRPr>
          </a:p>
          <a:p>
            <a:pPr indent="0" lvl="0" marL="457200" marR="0" rtl="0" algn="just">
              <a:lnSpc>
                <a:spcPct val="100000"/>
              </a:lnSpc>
              <a:spcBef>
                <a:spcPts val="0"/>
              </a:spcBef>
              <a:spcAft>
                <a:spcPts val="0"/>
              </a:spcAft>
              <a:buClr>
                <a:schemeClr val="dk1"/>
              </a:buClr>
              <a:buSzPts val="1000"/>
              <a:buFont typeface="Poppins"/>
              <a:buNone/>
            </a:pPr>
            <a:r>
              <a:rPr b="0" i="0" lang="en-US" sz="1100" u="none" cap="none" strike="noStrike">
                <a:solidFill>
                  <a:schemeClr val="dk1"/>
                </a:solidFill>
                <a:latin typeface="Poppins"/>
                <a:ea typeface="Poppins"/>
                <a:cs typeface="Poppins"/>
                <a:sym typeface="Poppins"/>
              </a:rPr>
              <a:t>Le responsable de traitement doit obtenir un </a:t>
            </a:r>
            <a:r>
              <a:rPr b="1" i="0" lang="en-US" sz="1100" u="none" cap="none" strike="noStrike">
                <a:solidFill>
                  <a:srgbClr val="253F8E"/>
                </a:solidFill>
                <a:latin typeface="Poppins"/>
                <a:ea typeface="Poppins"/>
                <a:cs typeface="Poppins"/>
                <a:sym typeface="Poppins"/>
              </a:rPr>
              <a:t>avis favorable expressément favorable (avec ou sans recommandation)</a:t>
            </a:r>
            <a:r>
              <a:rPr b="1" i="0" lang="en-US" sz="1100" u="none" cap="none" strike="noStrike">
                <a:solidFill>
                  <a:srgbClr val="036287"/>
                </a:solidFill>
                <a:latin typeface="Poppins"/>
                <a:ea typeface="Poppins"/>
                <a:cs typeface="Poppins"/>
                <a:sym typeface="Poppins"/>
              </a:rPr>
              <a:t> </a:t>
            </a:r>
            <a:r>
              <a:rPr b="0" i="0" lang="en-US" sz="1100" u="none" cap="none" strike="noStrike">
                <a:solidFill>
                  <a:schemeClr val="dk1"/>
                </a:solidFill>
                <a:latin typeface="Poppins"/>
                <a:ea typeface="Poppins"/>
                <a:cs typeface="Poppins"/>
                <a:sym typeface="Poppins"/>
              </a:rPr>
              <a:t>du CESREES ;</a:t>
            </a:r>
            <a:endParaRPr b="0" i="0" sz="11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200"/>
              <a:buFont typeface="Arial"/>
              <a:buNone/>
            </a:pPr>
            <a:r>
              <a:t/>
            </a:r>
            <a:endParaRPr b="0" i="0" sz="11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200"/>
              <a:buFont typeface="Arial"/>
              <a:buNone/>
            </a:pPr>
            <a:r>
              <a:rPr b="0" i="0" lang="en-US" sz="1100" u="none" cap="none" strike="noStrike">
                <a:solidFill>
                  <a:schemeClr val="dk1"/>
                </a:solidFill>
                <a:latin typeface="Poppins"/>
                <a:ea typeface="Poppins"/>
                <a:cs typeface="Poppins"/>
                <a:sym typeface="Poppins"/>
              </a:rPr>
              <a:t>Les données de la base principale du SNDS doivent provenir </a:t>
            </a:r>
            <a:r>
              <a:rPr b="1" i="0" lang="en-US" sz="1100" u="none" cap="none" strike="noStrike">
                <a:solidFill>
                  <a:srgbClr val="253F8E"/>
                </a:solidFill>
                <a:latin typeface="Poppins"/>
                <a:ea typeface="Poppins"/>
                <a:cs typeface="Poppins"/>
                <a:sym typeface="Poppins"/>
              </a:rPr>
              <a:t>exclusivement et directement</a:t>
            </a:r>
            <a:r>
              <a:rPr b="0" i="0" lang="en-US" sz="1100" u="none" cap="none" strike="noStrike">
                <a:solidFill>
                  <a:srgbClr val="253F8E"/>
                </a:solidFill>
                <a:latin typeface="Poppins"/>
                <a:ea typeface="Poppins"/>
                <a:cs typeface="Poppins"/>
                <a:sym typeface="Poppins"/>
              </a:rPr>
              <a:t> </a:t>
            </a:r>
            <a:r>
              <a:rPr b="0" i="0" lang="en-US" sz="1100" u="none" cap="none" strike="noStrike">
                <a:solidFill>
                  <a:schemeClr val="dk1"/>
                </a:solidFill>
                <a:latin typeface="Poppins"/>
                <a:ea typeface="Poppins"/>
                <a:cs typeface="Poppins"/>
                <a:sym typeface="Poppins"/>
              </a:rPr>
              <a:t>de la CNAM. </a:t>
            </a:r>
            <a:endParaRPr b="0" i="0" sz="11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200"/>
              <a:buFont typeface="Arial"/>
              <a:buNone/>
            </a:pPr>
            <a:r>
              <a:t/>
            </a:r>
            <a:endParaRPr b="0" i="0" sz="1100" u="none" cap="none" strike="noStrike">
              <a:solidFill>
                <a:schemeClr val="dk1"/>
              </a:solidFill>
              <a:latin typeface="Poppins"/>
              <a:ea typeface="Poppins"/>
              <a:cs typeface="Poppins"/>
              <a:sym typeface="Poppins"/>
            </a:endParaRPr>
          </a:p>
          <a:p>
            <a:pPr indent="0" lvl="0" marL="457200" marR="0" rtl="0" algn="just">
              <a:lnSpc>
                <a:spcPct val="100000"/>
              </a:lnSpc>
              <a:spcBef>
                <a:spcPts val="0"/>
              </a:spcBef>
              <a:spcAft>
                <a:spcPts val="0"/>
              </a:spcAft>
              <a:buClr>
                <a:srgbClr val="000000"/>
              </a:buClr>
              <a:buSzPts val="1200"/>
              <a:buFont typeface="Arial"/>
              <a:buNone/>
            </a:pPr>
            <a:r>
              <a:rPr b="0" i="0" lang="en-US" sz="1100" u="none" cap="none" strike="noStrike">
                <a:solidFill>
                  <a:schemeClr val="dk1"/>
                </a:solidFill>
                <a:latin typeface="Poppins"/>
                <a:ea typeface="Poppins"/>
                <a:cs typeface="Poppins"/>
                <a:sym typeface="Poppins"/>
              </a:rPr>
              <a:t>le RT ne doit jamais accéder aux données individuelles, les données étant mises à disposition d’un  </a:t>
            </a:r>
            <a:r>
              <a:rPr b="1" i="0" lang="en-US" sz="1100" u="none" cap="none" strike="noStrike">
                <a:solidFill>
                  <a:srgbClr val="253F8E"/>
                </a:solidFill>
                <a:latin typeface="Poppins"/>
                <a:ea typeface="Poppins"/>
                <a:cs typeface="Poppins"/>
                <a:sym typeface="Poppins"/>
              </a:rPr>
              <a:t>laboratoire de recherche ou un bureau d’étude (LRBE)</a:t>
            </a:r>
            <a:r>
              <a:rPr b="0" i="0" lang="en-US" sz="1100" u="none" cap="none" strike="noStrike">
                <a:solidFill>
                  <a:schemeClr val="dk1"/>
                </a:solidFill>
                <a:latin typeface="Poppins"/>
                <a:ea typeface="Poppins"/>
                <a:cs typeface="Poppins"/>
                <a:sym typeface="Poppins"/>
              </a:rPr>
              <a:t> qui assure la mise en oeuvre du traitement.</a:t>
            </a:r>
            <a:endParaRPr b="0" i="0" sz="1100" u="none" cap="none" strike="noStrike">
              <a:solidFill>
                <a:schemeClr val="dk1"/>
              </a:solidFill>
              <a:latin typeface="Poppins"/>
              <a:ea typeface="Poppins"/>
              <a:cs typeface="Poppins"/>
              <a:sym typeface="Poppins"/>
            </a:endParaRPr>
          </a:p>
        </p:txBody>
      </p:sp>
      <p:sp>
        <p:nvSpPr>
          <p:cNvPr id="111" name="Google Shape;111;p3"/>
          <p:cNvSpPr txBox="1"/>
          <p:nvPr/>
        </p:nvSpPr>
        <p:spPr>
          <a:xfrm>
            <a:off x="5691187" y="1524000"/>
            <a:ext cx="18573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Une image contenant ligne, noir, Graphique, Bleu électrique&#10;&#10;Description générée automatiquement" id="112" name="Google Shape;112;p3"/>
          <p:cNvPicPr preferRelativeResize="0"/>
          <p:nvPr/>
        </p:nvPicPr>
        <p:blipFill rotWithShape="1">
          <a:blip r:embed="rId4">
            <a:alphaModFix/>
          </a:blip>
          <a:srcRect b="0" l="0" r="0" t="0"/>
          <a:stretch/>
        </p:blipFill>
        <p:spPr>
          <a:xfrm>
            <a:off x="916975" y="3072437"/>
            <a:ext cx="215900" cy="165100"/>
          </a:xfrm>
          <a:prstGeom prst="rect">
            <a:avLst/>
          </a:prstGeom>
          <a:noFill/>
          <a:ln>
            <a:noFill/>
          </a:ln>
        </p:spPr>
      </p:pic>
      <p:pic>
        <p:nvPicPr>
          <p:cNvPr descr="Une image contenant ligne, noir, Graphique, Bleu électrique&#10;&#10;Description générée automatiquement" id="113" name="Google Shape;113;p3"/>
          <p:cNvPicPr preferRelativeResize="0"/>
          <p:nvPr/>
        </p:nvPicPr>
        <p:blipFill rotWithShape="1">
          <a:blip r:embed="rId4">
            <a:alphaModFix/>
          </a:blip>
          <a:srcRect b="0" l="0" r="0" t="0"/>
          <a:stretch/>
        </p:blipFill>
        <p:spPr>
          <a:xfrm>
            <a:off x="916975" y="3571512"/>
            <a:ext cx="215900" cy="165100"/>
          </a:xfrm>
          <a:prstGeom prst="rect">
            <a:avLst/>
          </a:prstGeom>
          <a:noFill/>
          <a:ln>
            <a:noFill/>
          </a:ln>
        </p:spPr>
      </p:pic>
      <p:cxnSp>
        <p:nvCxnSpPr>
          <p:cNvPr id="114" name="Google Shape;114;p3"/>
          <p:cNvCxnSpPr/>
          <p:nvPr/>
        </p:nvCxnSpPr>
        <p:spPr>
          <a:xfrm flipH="1" rot="10800000">
            <a:off x="2063050" y="4308400"/>
            <a:ext cx="6174300" cy="24000"/>
          </a:xfrm>
          <a:prstGeom prst="straightConnector1">
            <a:avLst/>
          </a:prstGeom>
          <a:noFill/>
          <a:ln cap="flat" cmpd="sng" w="9525">
            <a:solidFill>
              <a:srgbClr val="92D050"/>
            </a:solidFill>
            <a:prstDash val="solid"/>
            <a:miter lim="800000"/>
            <a:headEnd len="sm" w="sm" type="none"/>
            <a:tailEnd len="sm" w="sm" type="none"/>
          </a:ln>
        </p:spPr>
      </p:cxnSp>
      <p:sp>
        <p:nvSpPr>
          <p:cNvPr id="115" name="Google Shape;115;p3"/>
          <p:cNvSpPr txBox="1"/>
          <p:nvPr/>
        </p:nvSpPr>
        <p:spPr>
          <a:xfrm>
            <a:off x="2062075" y="4396875"/>
            <a:ext cx="61743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Poppins"/>
                <a:ea typeface="Poppins"/>
                <a:cs typeface="Poppins"/>
                <a:sym typeface="Poppins"/>
              </a:rPr>
              <a:t>* C’est la personne, l’autorité publique, le service ou l’organisme qui détermine les finalités, les objectifs et les moyens de l’étude. Il endosse la responsabilité juridique du traitement.</a:t>
            </a:r>
            <a:endParaRPr b="0" i="0" sz="8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Poppins"/>
                <a:ea typeface="Poppins"/>
                <a:cs typeface="Poppins"/>
                <a:sym typeface="Poppins"/>
              </a:rPr>
              <a:t>** La liste de ces LRBE est disponible sur le </a:t>
            </a:r>
            <a:r>
              <a:rPr b="0" i="0" lang="en-US" sz="800" u="sng" cap="none" strike="noStrike">
                <a:solidFill>
                  <a:schemeClr val="hlink"/>
                </a:solidFill>
                <a:latin typeface="Poppins"/>
                <a:ea typeface="Poppins"/>
                <a:cs typeface="Poppins"/>
                <a:sym typeface="Poppins"/>
                <a:hlinkClick r:id="rId5"/>
              </a:rPr>
              <a:t>site du HDH</a:t>
            </a:r>
            <a:r>
              <a:rPr b="0" i="0" lang="en-US" sz="800" u="none" cap="none" strike="noStrike">
                <a:solidFill>
                  <a:schemeClr val="dk1"/>
                </a:solidFill>
                <a:latin typeface="Poppins"/>
                <a:ea typeface="Poppins"/>
                <a:cs typeface="Poppins"/>
                <a:sym typeface="Poppins"/>
              </a:rPr>
              <a:t>. Si le RT est LRBE, il n’a pas besoin de recourir à un autre LRBE. </a:t>
            </a:r>
            <a:endParaRPr b="0" i="0" sz="8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Poppins"/>
                <a:ea typeface="Poppins"/>
                <a:cs typeface="Poppins"/>
                <a:sym typeface="Poppins"/>
              </a:rPr>
              <a:t>*** Une </a:t>
            </a:r>
            <a:r>
              <a:rPr b="0" i="0" lang="en-US" sz="800" cap="none" strike="noStrike">
                <a:solidFill>
                  <a:schemeClr val="dk1"/>
                </a:solidFill>
                <a:latin typeface="Poppins"/>
                <a:ea typeface="Poppins"/>
                <a:cs typeface="Poppins"/>
                <a:sym typeface="Poppins"/>
              </a:rPr>
              <a:t>checklist</a:t>
            </a:r>
            <a:r>
              <a:rPr b="0" i="0" lang="en-US" sz="800" u="none" cap="none" strike="noStrike">
                <a:solidFill>
                  <a:schemeClr val="dk1"/>
                </a:solidFill>
                <a:latin typeface="Poppins"/>
                <a:ea typeface="Poppins"/>
                <a:cs typeface="Poppins"/>
                <a:sym typeface="Poppins"/>
              </a:rPr>
              <a:t> est mise à votre disposition listant l’ensemble des exigences de la présente MR.</a:t>
            </a:r>
            <a:endParaRPr b="0" i="0" sz="800" u="none" cap="none" strike="noStrike">
              <a:solidFill>
                <a:schemeClr val="dk1"/>
              </a:solidFill>
              <a:latin typeface="Poppins"/>
              <a:ea typeface="Poppins"/>
              <a:cs typeface="Poppins"/>
              <a:sym typeface="Poppins"/>
            </a:endParaRPr>
          </a:p>
        </p:txBody>
      </p:sp>
      <p:pic>
        <p:nvPicPr>
          <p:cNvPr descr="Une image contenant ligne, noir, Graphique, Bleu électrique&#10;&#10;Description générée automatiquement" id="116" name="Google Shape;116;p3"/>
          <p:cNvPicPr preferRelativeResize="0"/>
          <p:nvPr/>
        </p:nvPicPr>
        <p:blipFill rotWithShape="1">
          <a:blip r:embed="rId4">
            <a:alphaModFix/>
          </a:blip>
          <a:srcRect b="0" l="0" r="0" t="0"/>
          <a:stretch/>
        </p:blipFill>
        <p:spPr>
          <a:xfrm>
            <a:off x="916975" y="2573362"/>
            <a:ext cx="215900" cy="1651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pic>
        <p:nvPicPr>
          <p:cNvPr descr="Une image contenant Graphique&#10;&#10;Description générée automatiquement" id="121" name="Google Shape;121;g1eb422f78ce_1_1"/>
          <p:cNvPicPr preferRelativeResize="0"/>
          <p:nvPr/>
        </p:nvPicPr>
        <p:blipFill rotWithShape="1">
          <a:blip r:embed="rId3">
            <a:alphaModFix/>
          </a:blip>
          <a:srcRect b="0" l="0" r="176" t="0"/>
          <a:stretch/>
        </p:blipFill>
        <p:spPr>
          <a:xfrm>
            <a:off x="0" y="1587"/>
            <a:ext cx="8820150" cy="5146674"/>
          </a:xfrm>
          <a:prstGeom prst="rect">
            <a:avLst/>
          </a:prstGeom>
          <a:noFill/>
          <a:ln>
            <a:noFill/>
          </a:ln>
        </p:spPr>
      </p:pic>
      <p:sp>
        <p:nvSpPr>
          <p:cNvPr descr="&quot;&quot;" id="122" name="Google Shape;122;g1eb422f78ce_1_1"/>
          <p:cNvSpPr/>
          <p:nvPr/>
        </p:nvSpPr>
        <p:spPr>
          <a:xfrm>
            <a:off x="1587" y="0"/>
            <a:ext cx="8817000" cy="5148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 name="Google Shape;123;g1eb422f78ce_1_1"/>
          <p:cNvSpPr txBox="1"/>
          <p:nvPr/>
        </p:nvSpPr>
        <p:spPr>
          <a:xfrm>
            <a:off x="351275" y="290450"/>
            <a:ext cx="8239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PÉRIMÈTRE DE NON APPLICATION DE LA MR-008</a:t>
            </a:r>
            <a:endParaRPr b="0" i="0" sz="1400" u="none" cap="none" strike="noStrike">
              <a:solidFill>
                <a:srgbClr val="000000"/>
              </a:solidFill>
              <a:latin typeface="Arial"/>
              <a:ea typeface="Arial"/>
              <a:cs typeface="Arial"/>
              <a:sym typeface="Arial"/>
            </a:endParaRPr>
          </a:p>
        </p:txBody>
      </p:sp>
      <p:sp>
        <p:nvSpPr>
          <p:cNvPr id="124" name="Google Shape;124;g1eb422f78ce_1_1"/>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4</a:t>
            </a:r>
            <a:endParaRPr b="0" i="0" sz="1400" u="none" cap="none" strike="noStrike">
              <a:solidFill>
                <a:srgbClr val="000000"/>
              </a:solidFill>
              <a:latin typeface="Arial"/>
              <a:ea typeface="Arial"/>
              <a:cs typeface="Arial"/>
              <a:sym typeface="Arial"/>
            </a:endParaRPr>
          </a:p>
        </p:txBody>
      </p:sp>
      <p:sp>
        <p:nvSpPr>
          <p:cNvPr id="125" name="Google Shape;125;g1eb422f78ce_1_1"/>
          <p:cNvSpPr txBox="1"/>
          <p:nvPr/>
        </p:nvSpPr>
        <p:spPr>
          <a:xfrm>
            <a:off x="583850" y="1155375"/>
            <a:ext cx="7652400" cy="1939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000"/>
              <a:buFont typeface="Poppins"/>
              <a:buNone/>
            </a:pPr>
            <a:r>
              <a:rPr b="0" i="0" lang="en-US" sz="1200" u="none" cap="none" strike="noStrike">
                <a:solidFill>
                  <a:srgbClr val="000000"/>
                </a:solidFill>
                <a:latin typeface="Poppins"/>
                <a:ea typeface="Poppins"/>
                <a:cs typeface="Poppins"/>
                <a:sym typeface="Poppins"/>
              </a:rPr>
              <a:t>La MR-008 n’est notamment pas applicable aux traitements :</a:t>
            </a:r>
            <a:endParaRPr b="0" i="0" sz="12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000"/>
              <a:buFont typeface="Arial"/>
              <a:buNone/>
            </a:pPr>
            <a:r>
              <a:t/>
            </a:r>
            <a:endParaRPr b="0" i="0" sz="1200" u="none" cap="none" strike="noStrike">
              <a:solidFill>
                <a:schemeClr val="dk1"/>
              </a:solidFill>
              <a:latin typeface="Poppins"/>
              <a:ea typeface="Poppins"/>
              <a:cs typeface="Poppins"/>
              <a:sym typeface="Poppins"/>
            </a:endParaRPr>
          </a:p>
          <a:p>
            <a:pPr indent="45720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4"/>
                  </a:ext>
                </a:extLst>
              </a:rPr>
              <a:t>hébergés en dehors d’un </a:t>
            </a:r>
            <a:r>
              <a:rPr b="1" i="0" lang="en-US" sz="1200" u="none" cap="none" strike="noStrike">
                <a:solidFill>
                  <a:srgbClr val="253F8E"/>
                </a:solidFill>
                <a:latin typeface="Poppins"/>
                <a:ea typeface="Poppins"/>
                <a:cs typeface="Poppins"/>
                <a:sym typeface="Poppins"/>
                <a:extLst>
                  <a:ext uri="http://customooxmlschemas.google.com/">
                    <go:slidesCustomData xmlns:go="http://customooxmlschemas.google.com/" textRoundtripDataId="5"/>
                  </a:ext>
                </a:extLst>
              </a:rPr>
              <a:t>environnement maîtrisé</a:t>
            </a:r>
            <a:r>
              <a:rPr b="0" i="0" lang="en-US" sz="12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6"/>
                  </a:ext>
                </a:extLst>
              </a:rPr>
              <a:t> (conditions </a:t>
            </a:r>
            <a:r>
              <a:rPr b="0" i="0" lang="en-US" sz="12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7"/>
                  </a:ext>
                </a:extLst>
              </a:rPr>
              <a:t>précisées en slide 16)</a:t>
            </a:r>
            <a:r>
              <a:rPr b="0" i="0" lang="en-US" sz="12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8"/>
                  </a:ext>
                </a:extLst>
              </a:rPr>
              <a:t> ; </a:t>
            </a:r>
            <a:endParaRPr b="0" i="0" sz="12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9"/>
                </a:ext>
              </a:extLst>
            </a:endParaRPr>
          </a:p>
          <a:p>
            <a:pPr indent="45720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10"/>
                </a:ext>
              </a:extLst>
            </a:endParaRPr>
          </a:p>
          <a:p>
            <a:pPr indent="45720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rgbClr val="253F8E"/>
                </a:solidFill>
                <a:latin typeface="Poppins"/>
                <a:ea typeface="Poppins"/>
                <a:cs typeface="Poppins"/>
                <a:sym typeface="Poppins"/>
                <a:extLst>
                  <a:ext uri="http://customooxmlschemas.google.com/">
                    <go:slidesCustomData xmlns:go="http://customooxmlschemas.google.com/" textRoundtripDataId="11"/>
                  </a:ext>
                </a:extLst>
              </a:rPr>
              <a:t>nécessitant un appariement</a:t>
            </a:r>
            <a:r>
              <a:rPr b="0" i="0" lang="en-US" sz="12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12"/>
                  </a:ext>
                </a:extLst>
              </a:rPr>
              <a:t> des données de la base principale du SNDS avec des données à caractère personnel issues d’autres sources (par exemple : dossiers  médicaux) ;  </a:t>
            </a:r>
            <a:endParaRPr b="0" i="0" sz="12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13"/>
                </a:ext>
              </a:extLst>
            </a:endParaRPr>
          </a:p>
          <a:p>
            <a:pPr indent="45720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14"/>
                </a:ext>
              </a:extLst>
            </a:endParaRPr>
          </a:p>
          <a:p>
            <a:pPr indent="45720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rgbClr val="253F8E"/>
                </a:solidFill>
                <a:latin typeface="Poppins"/>
                <a:ea typeface="Poppins"/>
                <a:cs typeface="Poppins"/>
                <a:sym typeface="Poppins"/>
                <a:extLst>
                  <a:ext uri="http://customooxmlschemas.google.com/">
                    <go:slidesCustomData xmlns:go="http://customooxmlschemas.google.com/" textRoundtripDataId="15"/>
                  </a:ext>
                </a:extLst>
              </a:rPr>
              <a:t>nécessitant une réutilisation</a:t>
            </a:r>
            <a:r>
              <a:rPr b="0" i="0" lang="en-US" sz="12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16"/>
                  </a:ext>
                </a:extLst>
              </a:rPr>
              <a:t> de données mises à disposition dans le cadre d’une précédente étude ou provenant d’un entrepôt de données de santé comportant des données de la base principale du SNDS.</a:t>
            </a:r>
            <a:endParaRPr b="0" i="0" sz="1100" u="none" cap="none" strike="noStrike">
              <a:solidFill>
                <a:srgbClr val="000000"/>
              </a:solidFill>
              <a:latin typeface="Poppins"/>
              <a:ea typeface="Poppins"/>
              <a:cs typeface="Poppins"/>
              <a:sym typeface="Poppins"/>
            </a:endParaRPr>
          </a:p>
        </p:txBody>
      </p:sp>
      <p:sp>
        <p:nvSpPr>
          <p:cNvPr id="126" name="Google Shape;126;g1eb422f78ce_1_1"/>
          <p:cNvSpPr txBox="1"/>
          <p:nvPr/>
        </p:nvSpPr>
        <p:spPr>
          <a:xfrm>
            <a:off x="5691187" y="1524000"/>
            <a:ext cx="185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27" name="Google Shape;127;g1eb422f78ce_1_1"/>
          <p:cNvCxnSpPr/>
          <p:nvPr/>
        </p:nvCxnSpPr>
        <p:spPr>
          <a:xfrm flipH="1" rot="10800000">
            <a:off x="2063050" y="4308400"/>
            <a:ext cx="6174300" cy="24000"/>
          </a:xfrm>
          <a:prstGeom prst="straightConnector1">
            <a:avLst/>
          </a:prstGeom>
          <a:noFill/>
          <a:ln cap="flat" cmpd="sng" w="9525">
            <a:solidFill>
              <a:srgbClr val="92D050"/>
            </a:solidFill>
            <a:prstDash val="solid"/>
            <a:miter lim="800000"/>
            <a:headEnd len="sm" w="sm" type="none"/>
            <a:tailEnd len="sm" w="sm" type="none"/>
          </a:ln>
        </p:spPr>
      </p:cxnSp>
      <p:sp>
        <p:nvSpPr>
          <p:cNvPr id="128" name="Google Shape;128;g1eb422f78ce_1_1"/>
          <p:cNvSpPr txBox="1"/>
          <p:nvPr/>
        </p:nvSpPr>
        <p:spPr>
          <a:xfrm>
            <a:off x="2062075" y="4396875"/>
            <a:ext cx="6174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Poppins"/>
                <a:ea typeface="Poppins"/>
                <a:cs typeface="Poppins"/>
                <a:sym typeface="Poppins"/>
              </a:rPr>
              <a:t>* C’est la personne, l’autorité publique, le service ou l’organisme qui détermine les finalités, les objectifs et les moyens de l’étude. Il endosse la responsabilité juridique du traitement.</a:t>
            </a:r>
            <a:endParaRPr b="0" i="0" sz="8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Poppins"/>
                <a:ea typeface="Poppins"/>
                <a:cs typeface="Poppins"/>
                <a:sym typeface="Poppins"/>
              </a:rPr>
              <a:t>** Une </a:t>
            </a:r>
            <a:r>
              <a:rPr b="0" i="0" lang="en-US" sz="800" cap="none" strike="noStrike">
                <a:solidFill>
                  <a:schemeClr val="dk1"/>
                </a:solidFill>
                <a:latin typeface="Poppins"/>
                <a:ea typeface="Poppins"/>
                <a:cs typeface="Poppins"/>
                <a:sym typeface="Poppins"/>
              </a:rPr>
              <a:t>checklist</a:t>
            </a:r>
            <a:r>
              <a:rPr b="0" i="0" lang="en-US" sz="800" u="none" cap="none" strike="noStrike">
                <a:solidFill>
                  <a:schemeClr val="dk1"/>
                </a:solidFill>
                <a:latin typeface="Poppins"/>
                <a:ea typeface="Poppins"/>
                <a:cs typeface="Poppins"/>
                <a:sym typeface="Poppins"/>
              </a:rPr>
              <a:t> est mise à votre disposition listant l’ensemble des exigences de la présente MR.</a:t>
            </a:r>
            <a:endParaRPr b="0" i="0" sz="800" u="none" cap="none" strike="noStrike">
              <a:solidFill>
                <a:schemeClr val="dk1"/>
              </a:solidFill>
              <a:latin typeface="Poppins"/>
              <a:ea typeface="Poppins"/>
              <a:cs typeface="Poppins"/>
              <a:sym typeface="Poppins"/>
            </a:endParaRPr>
          </a:p>
        </p:txBody>
      </p:sp>
      <p:pic>
        <p:nvPicPr>
          <p:cNvPr id="129" name="Google Shape;129;g1eb422f78ce_1_1"/>
          <p:cNvPicPr preferRelativeResize="0"/>
          <p:nvPr/>
        </p:nvPicPr>
        <p:blipFill rotWithShape="1">
          <a:blip r:embed="rId4">
            <a:alphaModFix/>
          </a:blip>
          <a:srcRect b="0" l="0" r="0" t="0"/>
          <a:stretch/>
        </p:blipFill>
        <p:spPr>
          <a:xfrm flipH="1">
            <a:off x="908775" y="1571075"/>
            <a:ext cx="185700" cy="185700"/>
          </a:xfrm>
          <a:prstGeom prst="rect">
            <a:avLst/>
          </a:prstGeom>
          <a:noFill/>
          <a:ln>
            <a:noFill/>
          </a:ln>
        </p:spPr>
      </p:pic>
      <p:pic>
        <p:nvPicPr>
          <p:cNvPr id="130" name="Google Shape;130;g1eb422f78ce_1_1"/>
          <p:cNvPicPr preferRelativeResize="0"/>
          <p:nvPr/>
        </p:nvPicPr>
        <p:blipFill rotWithShape="1">
          <a:blip r:embed="rId4">
            <a:alphaModFix/>
          </a:blip>
          <a:srcRect b="0" l="0" r="0" t="0"/>
          <a:stretch/>
        </p:blipFill>
        <p:spPr>
          <a:xfrm flipH="1">
            <a:off x="908775" y="1893300"/>
            <a:ext cx="185700" cy="185700"/>
          </a:xfrm>
          <a:prstGeom prst="rect">
            <a:avLst/>
          </a:prstGeom>
          <a:noFill/>
          <a:ln>
            <a:noFill/>
          </a:ln>
        </p:spPr>
      </p:pic>
      <p:pic>
        <p:nvPicPr>
          <p:cNvPr id="131" name="Google Shape;131;g1eb422f78ce_1_1"/>
          <p:cNvPicPr preferRelativeResize="0"/>
          <p:nvPr/>
        </p:nvPicPr>
        <p:blipFill rotWithShape="1">
          <a:blip r:embed="rId4">
            <a:alphaModFix/>
          </a:blip>
          <a:srcRect b="0" l="0" r="0" t="0"/>
          <a:stretch/>
        </p:blipFill>
        <p:spPr>
          <a:xfrm flipH="1">
            <a:off x="908775" y="2480500"/>
            <a:ext cx="185700" cy="18570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descr="Une image contenant Graphique&#10;&#10;Description générée automatiquement" id="136" name="Google Shape;136;p4"/>
          <p:cNvPicPr preferRelativeResize="0"/>
          <p:nvPr/>
        </p:nvPicPr>
        <p:blipFill rotWithShape="1">
          <a:blip r:embed="rId3">
            <a:alphaModFix/>
          </a:blip>
          <a:srcRect b="-1" l="0" r="181" t="0"/>
          <a:stretch/>
        </p:blipFill>
        <p:spPr>
          <a:xfrm>
            <a:off x="0" y="24"/>
            <a:ext cx="8820152" cy="5146674"/>
          </a:xfrm>
          <a:prstGeom prst="rect">
            <a:avLst/>
          </a:prstGeom>
          <a:noFill/>
          <a:ln>
            <a:noFill/>
          </a:ln>
        </p:spPr>
      </p:pic>
      <p:sp>
        <p:nvSpPr>
          <p:cNvPr descr="&quot;&quot;" id="137" name="Google Shape;137;p4"/>
          <p:cNvSpPr/>
          <p:nvPr/>
        </p:nvSpPr>
        <p:spPr>
          <a:xfrm>
            <a:off x="1587" y="155513"/>
            <a:ext cx="8817000" cy="5148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8" name="Google Shape;138;p4"/>
          <p:cNvSpPr txBox="1"/>
          <p:nvPr/>
        </p:nvSpPr>
        <p:spPr>
          <a:xfrm>
            <a:off x="225050" y="290450"/>
            <a:ext cx="8458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ENGAGEMENTS DU RESPONSABLE DE TRAITEMENT (1/2)</a:t>
            </a:r>
            <a:endParaRPr b="0" i="0" sz="1400" u="none" cap="none" strike="noStrike">
              <a:solidFill>
                <a:srgbClr val="000000"/>
              </a:solidFill>
              <a:latin typeface="Arial"/>
              <a:ea typeface="Arial"/>
              <a:cs typeface="Arial"/>
              <a:sym typeface="Arial"/>
            </a:endParaRPr>
          </a:p>
        </p:txBody>
      </p:sp>
      <p:sp>
        <p:nvSpPr>
          <p:cNvPr id="139" name="Google Shape;139;p4"/>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5</a:t>
            </a:r>
            <a:endParaRPr b="0" i="0" sz="1400" u="none" cap="none" strike="noStrike">
              <a:solidFill>
                <a:srgbClr val="000000"/>
              </a:solidFill>
              <a:latin typeface="Arial"/>
              <a:ea typeface="Arial"/>
              <a:cs typeface="Arial"/>
              <a:sym typeface="Arial"/>
            </a:endParaRPr>
          </a:p>
        </p:txBody>
      </p:sp>
      <p:sp>
        <p:nvSpPr>
          <p:cNvPr id="140" name="Google Shape;140;p4"/>
          <p:cNvSpPr/>
          <p:nvPr/>
        </p:nvSpPr>
        <p:spPr>
          <a:xfrm>
            <a:off x="467625" y="2517850"/>
            <a:ext cx="2103900" cy="17160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23281"/>
                </a:solidFill>
                <a:latin typeface="Poppins"/>
                <a:ea typeface="Poppins"/>
                <a:cs typeface="Poppins"/>
                <a:sym typeface="Poppins"/>
              </a:rPr>
              <a:t> </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141" name="Google Shape;141;p4"/>
          <p:cNvSpPr/>
          <p:nvPr/>
        </p:nvSpPr>
        <p:spPr>
          <a:xfrm>
            <a:off x="3314089" y="2517850"/>
            <a:ext cx="2103900" cy="17160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4B869"/>
              </a:solidFill>
              <a:latin typeface="Calibri"/>
              <a:ea typeface="Calibri"/>
              <a:cs typeface="Calibri"/>
              <a:sym typeface="Calibri"/>
            </a:endParaRPr>
          </a:p>
        </p:txBody>
      </p:sp>
      <p:sp>
        <p:nvSpPr>
          <p:cNvPr id="142" name="Google Shape;142;p4"/>
          <p:cNvSpPr/>
          <p:nvPr/>
        </p:nvSpPr>
        <p:spPr>
          <a:xfrm>
            <a:off x="6101905" y="2518000"/>
            <a:ext cx="2103900" cy="17160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4B869"/>
              </a:solidFill>
              <a:latin typeface="Calibri"/>
              <a:ea typeface="Calibri"/>
              <a:cs typeface="Calibri"/>
              <a:sym typeface="Calibri"/>
            </a:endParaRPr>
          </a:p>
        </p:txBody>
      </p:sp>
      <p:sp>
        <p:nvSpPr>
          <p:cNvPr id="143" name="Google Shape;143;p4"/>
          <p:cNvSpPr/>
          <p:nvPr/>
        </p:nvSpPr>
        <p:spPr>
          <a:xfrm>
            <a:off x="467625" y="1332775"/>
            <a:ext cx="7759800" cy="461700"/>
          </a:xfrm>
          <a:prstGeom prst="roundRect">
            <a:avLst>
              <a:gd fmla="val 16667" name="adj"/>
            </a:avLst>
          </a:prstGeom>
          <a:solidFill>
            <a:srgbClr val="92D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Poppins"/>
                <a:ea typeface="Poppins"/>
                <a:cs typeface="Poppins"/>
                <a:sym typeface="Poppins"/>
              </a:rPr>
              <a:t>Le données mises à disposition dans le cadre de cette procédure simplifiée sont des données de la </a:t>
            </a:r>
            <a:r>
              <a:rPr b="1" i="0" lang="en-US" sz="1100" u="none" cap="none" strike="noStrike">
                <a:solidFill>
                  <a:srgbClr val="253F8E"/>
                </a:solidFill>
                <a:latin typeface="Poppins"/>
                <a:ea typeface="Poppins"/>
                <a:cs typeface="Poppins"/>
                <a:sym typeface="Poppins"/>
              </a:rPr>
              <a:t>base principale du SNDS</a:t>
            </a:r>
            <a:r>
              <a:rPr b="0" i="0" lang="en-US" sz="1100" u="none" cap="none" strike="noStrike">
                <a:solidFill>
                  <a:schemeClr val="dk1"/>
                </a:solidFill>
                <a:latin typeface="Poppins"/>
                <a:ea typeface="Poppins"/>
                <a:cs typeface="Poppins"/>
                <a:sym typeface="Poppins"/>
              </a:rPr>
              <a:t>.</a:t>
            </a:r>
            <a:endParaRPr b="0" i="0" sz="11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44" name="Google Shape;144;p4"/>
          <p:cNvSpPr txBox="1"/>
          <p:nvPr/>
        </p:nvSpPr>
        <p:spPr>
          <a:xfrm>
            <a:off x="525300" y="1862513"/>
            <a:ext cx="77022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Poppins"/>
                <a:ea typeface="Poppins"/>
                <a:cs typeface="Poppins"/>
                <a:sym typeface="Poppins"/>
              </a:rPr>
              <a:t>Lorsqu’il fait sa demande, le responsable de traitement s’engage à </a:t>
            </a:r>
            <a:r>
              <a:rPr b="1" i="0" lang="en-US" sz="1000" u="none" cap="none" strike="noStrike">
                <a:solidFill>
                  <a:srgbClr val="253F8E"/>
                </a:solidFill>
                <a:latin typeface="Poppins"/>
                <a:ea typeface="Poppins"/>
                <a:cs typeface="Poppins"/>
                <a:sym typeface="Poppins"/>
              </a:rPr>
              <a:t>respecter l'ensemble des dispositions législatives et réglementaires relatives au SNDS</a:t>
            </a:r>
            <a:r>
              <a:rPr b="0" i="0" lang="en-US" sz="1000" u="none" cap="none" strike="noStrike">
                <a:solidFill>
                  <a:schemeClr val="dk1"/>
                </a:solidFill>
                <a:latin typeface="Poppins"/>
                <a:ea typeface="Poppins"/>
                <a:cs typeface="Poppins"/>
                <a:sym typeface="Poppins"/>
              </a:rPr>
              <a:t> et en particulier, les exigences suivantes :</a:t>
            </a:r>
            <a:endParaRPr b="0" i="0" sz="1000" u="none" cap="none" strike="noStrike">
              <a:solidFill>
                <a:schemeClr val="dk1"/>
              </a:solidFill>
              <a:latin typeface="Poppins"/>
              <a:ea typeface="Poppins"/>
              <a:cs typeface="Poppins"/>
              <a:sym typeface="Poppins"/>
            </a:endParaRPr>
          </a:p>
        </p:txBody>
      </p:sp>
      <p:sp>
        <p:nvSpPr>
          <p:cNvPr id="145" name="Google Shape;145;p4"/>
          <p:cNvSpPr txBox="1"/>
          <p:nvPr/>
        </p:nvSpPr>
        <p:spPr>
          <a:xfrm>
            <a:off x="467625" y="2575275"/>
            <a:ext cx="21039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23281"/>
                </a:solidFill>
                <a:latin typeface="Poppins"/>
                <a:ea typeface="Poppins"/>
                <a:cs typeface="Poppins"/>
                <a:sym typeface="Poppins"/>
              </a:rPr>
              <a:t>Exigence 1</a:t>
            </a:r>
            <a:endParaRPr b="1" i="0" sz="1200" u="none" cap="none" strike="noStrike">
              <a:solidFill>
                <a:srgbClr val="223281"/>
              </a:solidFill>
              <a:latin typeface="Poppins"/>
              <a:ea typeface="Poppins"/>
              <a:cs typeface="Poppins"/>
              <a:sym typeface="Poppins"/>
            </a:endParaRPr>
          </a:p>
        </p:txBody>
      </p:sp>
      <p:sp>
        <p:nvSpPr>
          <p:cNvPr id="146" name="Google Shape;146;p4"/>
          <p:cNvSpPr txBox="1"/>
          <p:nvPr/>
        </p:nvSpPr>
        <p:spPr>
          <a:xfrm>
            <a:off x="467625" y="2944575"/>
            <a:ext cx="21039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000"/>
              </a:spcBef>
              <a:spcAft>
                <a:spcPts val="0"/>
              </a:spcAft>
              <a:buClr>
                <a:schemeClr val="dk1"/>
              </a:buClr>
              <a:buSzPts val="900"/>
              <a:buFont typeface="Arial"/>
              <a:buNone/>
            </a:pPr>
            <a:r>
              <a:rPr b="0" i="0" lang="en-US" sz="800" u="none" cap="none" strike="noStrike">
                <a:solidFill>
                  <a:schemeClr val="dk1"/>
                </a:solidFill>
                <a:latin typeface="Poppins"/>
                <a:ea typeface="Poppins"/>
                <a:cs typeface="Poppins"/>
                <a:sym typeface="Poppins"/>
              </a:rPr>
              <a:t>Réaliser un traitement justifié par l’intérêt </a:t>
            </a:r>
            <a:r>
              <a:rPr b="0" i="0" lang="en-US" sz="8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17"/>
                  </a:ext>
                </a:extLst>
              </a:rPr>
              <a:t>public </a:t>
            </a:r>
            <a:r>
              <a:rPr b="0" i="0" lang="en-US" sz="800" u="none" cap="none" strike="noStrike">
                <a:solidFill>
                  <a:schemeClr val="dk1"/>
                </a:solidFill>
                <a:latin typeface="Poppins"/>
                <a:ea typeface="Poppins"/>
                <a:cs typeface="Poppins"/>
                <a:sym typeface="Poppins"/>
              </a:rPr>
              <a:t>et ne pas utiliser les données pour la réalisation de finalités interdites*.</a:t>
            </a:r>
            <a:endParaRPr b="0" i="0" sz="1800" u="none" cap="none" strike="noStrike">
              <a:solidFill>
                <a:schemeClr val="dk1"/>
              </a:solidFill>
              <a:latin typeface="Poppins"/>
              <a:ea typeface="Poppins"/>
              <a:cs typeface="Poppins"/>
              <a:sym typeface="Poppins"/>
            </a:endParaRPr>
          </a:p>
        </p:txBody>
      </p:sp>
      <p:sp>
        <p:nvSpPr>
          <p:cNvPr id="147" name="Google Shape;147;p4"/>
          <p:cNvSpPr txBox="1"/>
          <p:nvPr/>
        </p:nvSpPr>
        <p:spPr>
          <a:xfrm>
            <a:off x="3316800" y="2533775"/>
            <a:ext cx="21039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23281"/>
                </a:solidFill>
                <a:latin typeface="Poppins"/>
                <a:ea typeface="Poppins"/>
                <a:cs typeface="Poppins"/>
                <a:sym typeface="Poppins"/>
              </a:rPr>
              <a:t>Exigence 2</a:t>
            </a:r>
            <a:endParaRPr b="1" i="0" sz="1200" u="none" cap="none" strike="noStrike">
              <a:solidFill>
                <a:srgbClr val="223281"/>
              </a:solidFill>
              <a:latin typeface="Poppins"/>
              <a:ea typeface="Poppins"/>
              <a:cs typeface="Poppins"/>
              <a:sym typeface="Poppins"/>
            </a:endParaRPr>
          </a:p>
        </p:txBody>
      </p:sp>
      <p:sp>
        <p:nvSpPr>
          <p:cNvPr id="148" name="Google Shape;148;p4"/>
          <p:cNvSpPr txBox="1"/>
          <p:nvPr/>
        </p:nvSpPr>
        <p:spPr>
          <a:xfrm>
            <a:off x="3341850" y="3015325"/>
            <a:ext cx="2069100" cy="168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Poppins"/>
                <a:ea typeface="Poppins"/>
                <a:cs typeface="Poppins"/>
                <a:sym typeface="Poppins"/>
              </a:rPr>
              <a:t>Recourir à un LRBE respectant le </a:t>
            </a:r>
            <a:r>
              <a:rPr b="0" i="0" lang="en-US" sz="800" u="sng" cap="none" strike="noStrike">
                <a:solidFill>
                  <a:schemeClr val="hlink"/>
                </a:solidFill>
                <a:latin typeface="Poppins"/>
                <a:ea typeface="Poppins"/>
                <a:cs typeface="Poppins"/>
                <a:sym typeface="Poppins"/>
                <a:hlinkClick r:id="rId4"/>
              </a:rPr>
              <a:t>référentiel de sécurité applicable au SNDS</a:t>
            </a:r>
            <a:r>
              <a:rPr b="0" i="0" lang="en-US" sz="800" u="none" cap="none" strike="noStrike">
                <a:solidFill>
                  <a:schemeClr val="dk1"/>
                </a:solidFill>
                <a:latin typeface="Poppins"/>
                <a:ea typeface="Poppins"/>
                <a:cs typeface="Poppins"/>
                <a:sym typeface="Poppins"/>
              </a:rPr>
              <a:t> fixé par l'article L1461-1 du Code de la Santé Publi</a:t>
            </a:r>
            <a:r>
              <a:rPr lang="en-US" sz="800">
                <a:solidFill>
                  <a:schemeClr val="dk1"/>
                </a:solidFill>
                <a:latin typeface="Poppins"/>
                <a:ea typeface="Poppins"/>
                <a:cs typeface="Poppins"/>
                <a:sym typeface="Poppins"/>
              </a:rPr>
              <a:t>que</a:t>
            </a:r>
            <a:r>
              <a:rPr b="0" i="0" lang="en-US" sz="800" u="none" cap="none" strike="noStrike">
                <a:solidFill>
                  <a:schemeClr val="dk1"/>
                </a:solidFill>
                <a:latin typeface="Poppins"/>
                <a:ea typeface="Poppins"/>
                <a:cs typeface="Poppins"/>
                <a:sym typeface="Poppins"/>
              </a:rPr>
              <a:t>.</a:t>
            </a:r>
            <a:endParaRPr b="0" i="0" sz="8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Poppins"/>
                <a:ea typeface="Poppins"/>
                <a:cs typeface="Poppins"/>
                <a:sym typeface="Poppins"/>
              </a:rPr>
              <a:t>Ne pas avoir de liens d'intérêt avec le LRBE et l'objet du traitement de nature à constituer un conflit d'intérêts. </a:t>
            </a:r>
            <a:endParaRPr b="0" i="0" sz="800" u="none" cap="none" strike="noStrike">
              <a:solidFill>
                <a:schemeClr val="dk1"/>
              </a:solidFill>
              <a:latin typeface="Poppins"/>
              <a:ea typeface="Poppins"/>
              <a:cs typeface="Poppins"/>
              <a:sym typeface="Poppins"/>
            </a:endParaRPr>
          </a:p>
          <a:p>
            <a:pPr indent="0" lvl="0" marL="0" marR="0" rtl="0" algn="ctr">
              <a:lnSpc>
                <a:spcPct val="100000"/>
              </a:lnSpc>
              <a:spcBef>
                <a:spcPts val="1000"/>
              </a:spcBef>
              <a:spcAft>
                <a:spcPts val="0"/>
              </a:spcAft>
              <a:buClr>
                <a:srgbClr val="000000"/>
              </a:buClr>
              <a:buSzPts val="800"/>
              <a:buFont typeface="Arial"/>
              <a:buNone/>
            </a:pPr>
            <a:r>
              <a:t/>
            </a:r>
            <a:endParaRPr b="0" i="0" sz="800" u="none" cap="none" strike="noStrike">
              <a:solidFill>
                <a:schemeClr val="dk1"/>
              </a:solidFill>
              <a:latin typeface="Poppins"/>
              <a:ea typeface="Poppins"/>
              <a:cs typeface="Poppins"/>
              <a:sym typeface="Poppins"/>
            </a:endParaRPr>
          </a:p>
          <a:p>
            <a:pPr indent="0" lvl="0" marL="0" marR="0" rtl="0" algn="ctr">
              <a:lnSpc>
                <a:spcPct val="100000"/>
              </a:lnSpc>
              <a:spcBef>
                <a:spcPts val="1000"/>
              </a:spcBef>
              <a:spcAft>
                <a:spcPts val="0"/>
              </a:spcAft>
              <a:buClr>
                <a:srgbClr val="000000"/>
              </a:buClr>
              <a:buSzPts val="900"/>
              <a:buFont typeface="Arial"/>
              <a:buNone/>
            </a:pPr>
            <a:r>
              <a:t/>
            </a:r>
            <a:endParaRPr b="0" i="0" sz="900" u="none" cap="none" strike="noStrike">
              <a:solidFill>
                <a:schemeClr val="dk1"/>
              </a:solidFill>
              <a:latin typeface="Poppins"/>
              <a:ea typeface="Poppins"/>
              <a:cs typeface="Poppins"/>
              <a:sym typeface="Poppins"/>
            </a:endParaRPr>
          </a:p>
        </p:txBody>
      </p:sp>
      <p:grpSp>
        <p:nvGrpSpPr>
          <p:cNvPr id="149" name="Google Shape;149;p4"/>
          <p:cNvGrpSpPr/>
          <p:nvPr/>
        </p:nvGrpSpPr>
        <p:grpSpPr>
          <a:xfrm>
            <a:off x="6101900" y="2533775"/>
            <a:ext cx="2125500" cy="1526225"/>
            <a:chOff x="6101900" y="2533775"/>
            <a:chExt cx="2125500" cy="1526225"/>
          </a:xfrm>
        </p:grpSpPr>
        <p:sp>
          <p:nvSpPr>
            <p:cNvPr id="150" name="Google Shape;150;p4"/>
            <p:cNvSpPr txBox="1"/>
            <p:nvPr/>
          </p:nvSpPr>
          <p:spPr>
            <a:xfrm>
              <a:off x="6101900" y="2533775"/>
              <a:ext cx="21039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23281"/>
                  </a:solidFill>
                  <a:latin typeface="Poppins"/>
                  <a:ea typeface="Poppins"/>
                  <a:cs typeface="Poppins"/>
                  <a:sym typeface="Poppins"/>
                </a:rPr>
                <a:t>Exigence 3</a:t>
              </a:r>
              <a:endParaRPr b="1" i="0" sz="1200" u="none" cap="none" strike="noStrike">
                <a:solidFill>
                  <a:srgbClr val="223281"/>
                </a:solidFill>
                <a:latin typeface="Poppins"/>
                <a:ea typeface="Poppins"/>
                <a:cs typeface="Poppins"/>
                <a:sym typeface="Poppins"/>
              </a:endParaRPr>
            </a:p>
          </p:txBody>
        </p:sp>
        <p:sp>
          <p:nvSpPr>
            <p:cNvPr id="151" name="Google Shape;151;p4"/>
            <p:cNvSpPr txBox="1"/>
            <p:nvPr/>
          </p:nvSpPr>
          <p:spPr>
            <a:xfrm>
              <a:off x="6101900" y="2761900"/>
              <a:ext cx="2125500" cy="129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000"/>
                </a:spcBef>
                <a:spcAft>
                  <a:spcPts val="0"/>
                </a:spcAft>
                <a:buClr>
                  <a:srgbClr val="000000"/>
                </a:buClr>
                <a:buSzPts val="800"/>
                <a:buFont typeface="Arial"/>
                <a:buNone/>
              </a:pPr>
              <a:r>
                <a:t/>
              </a:r>
              <a:endParaRPr b="0" i="0" sz="800" u="none" cap="none" strike="noStrike">
                <a:solidFill>
                  <a:schemeClr val="dk1"/>
                </a:solidFill>
                <a:latin typeface="Poppins"/>
                <a:ea typeface="Poppins"/>
                <a:cs typeface="Poppins"/>
                <a:sym typeface="Poppins"/>
              </a:endParaRPr>
            </a:p>
            <a:p>
              <a:pPr indent="0" lvl="0" marL="0" marR="0" rtl="0" algn="ctr">
                <a:lnSpc>
                  <a:spcPct val="100000"/>
                </a:lnSpc>
                <a:spcBef>
                  <a:spcPts val="1000"/>
                </a:spcBef>
                <a:spcAft>
                  <a:spcPts val="1000"/>
                </a:spcAft>
                <a:buClr>
                  <a:srgbClr val="000000"/>
                </a:buClr>
                <a:buSzPts val="800"/>
                <a:buFont typeface="Arial"/>
                <a:buNone/>
              </a:pPr>
              <a:r>
                <a:rPr b="0" i="0" lang="en-US" sz="800" u="sng" cap="none" strike="noStrike">
                  <a:solidFill>
                    <a:schemeClr val="hlink"/>
                  </a:solidFill>
                  <a:latin typeface="Poppins"/>
                  <a:ea typeface="Poppins"/>
                  <a:cs typeface="Poppins"/>
                  <a:sym typeface="Poppins"/>
                  <a:hlinkClick r:id="rId5"/>
                </a:rPr>
                <a:t>Enregistrer l’étude</a:t>
              </a:r>
              <a:r>
                <a:rPr b="0" i="0" lang="en-US" sz="800" u="none" cap="none" strike="noStrike">
                  <a:solidFill>
                    <a:schemeClr val="dk1"/>
                  </a:solidFill>
                  <a:latin typeface="Poppins"/>
                  <a:ea typeface="Poppins"/>
                  <a:cs typeface="Poppins"/>
                  <a:sym typeface="Poppins"/>
                </a:rPr>
                <a:t> dans le répertoire public du HDH avant son commencement et transmettre au HDH, à la fin de l’étude, la méthode, les résultats obtenus et les moyens d’en évaluer la validité en vue de leur publication sur son </a:t>
              </a:r>
              <a:r>
                <a:rPr b="0" i="0" lang="en-US" sz="800" u="sng" cap="none" strike="noStrike">
                  <a:solidFill>
                    <a:schemeClr val="hlink"/>
                  </a:solidFill>
                  <a:latin typeface="Poppins"/>
                  <a:ea typeface="Poppins"/>
                  <a:cs typeface="Poppins"/>
                  <a:sym typeface="Poppins"/>
                  <a:hlinkClick r:id="rId6"/>
                </a:rPr>
                <a:t>site</a:t>
              </a:r>
              <a:r>
                <a:rPr b="0" i="0" lang="en-US" sz="800" u="none" cap="none" strike="noStrike">
                  <a:solidFill>
                    <a:schemeClr val="dk1"/>
                  </a:solidFill>
                  <a:latin typeface="Poppins"/>
                  <a:ea typeface="Poppins"/>
                  <a:cs typeface="Poppins"/>
                  <a:sym typeface="Poppins"/>
                </a:rPr>
                <a:t>.</a:t>
              </a:r>
              <a:endParaRPr b="0" i="0" sz="800" u="none" cap="none" strike="noStrike">
                <a:solidFill>
                  <a:srgbClr val="253F8E"/>
                </a:solidFill>
                <a:latin typeface="Poppins"/>
                <a:ea typeface="Poppins"/>
                <a:cs typeface="Poppins"/>
                <a:sym typeface="Poppins"/>
              </a:endParaRPr>
            </a:p>
          </p:txBody>
        </p:sp>
      </p:grpSp>
      <p:cxnSp>
        <p:nvCxnSpPr>
          <p:cNvPr id="152" name="Google Shape;152;p4"/>
          <p:cNvCxnSpPr/>
          <p:nvPr/>
        </p:nvCxnSpPr>
        <p:spPr>
          <a:xfrm flipH="1" rot="10800000">
            <a:off x="2063050" y="4308400"/>
            <a:ext cx="6174300" cy="24000"/>
          </a:xfrm>
          <a:prstGeom prst="straightConnector1">
            <a:avLst/>
          </a:prstGeom>
          <a:noFill/>
          <a:ln cap="flat" cmpd="sng" w="9525">
            <a:solidFill>
              <a:srgbClr val="92D050"/>
            </a:solidFill>
            <a:prstDash val="solid"/>
            <a:miter lim="800000"/>
            <a:headEnd len="sm" w="sm" type="none"/>
            <a:tailEnd len="sm" w="sm" type="none"/>
          </a:ln>
        </p:spPr>
      </p:cxnSp>
      <p:sp>
        <p:nvSpPr>
          <p:cNvPr id="153" name="Google Shape;153;p4"/>
          <p:cNvSpPr txBox="1"/>
          <p:nvPr/>
        </p:nvSpPr>
        <p:spPr>
          <a:xfrm>
            <a:off x="2062075" y="4396875"/>
            <a:ext cx="6174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Poppins"/>
                <a:ea typeface="Poppins"/>
                <a:cs typeface="Poppins"/>
                <a:sym typeface="Poppins"/>
              </a:rPr>
              <a:t>* Ces finalités sont la promotion des produits de santé en direction des professionnels de santé ou des établissements des produits de santé et l’exclusion de garanties des contrats d’assurance ou la modification de cotisations ou de primes d’assurance pour un individu ou un groupe d’individus.</a:t>
            </a:r>
            <a:endParaRPr b="0" i="0" sz="800" u="none" cap="none" strike="noStrike">
              <a:solidFill>
                <a:schemeClr val="dk1"/>
              </a:solidFill>
              <a:latin typeface="Poppins"/>
              <a:ea typeface="Poppins"/>
              <a:cs typeface="Poppins"/>
              <a:sym typeface="Poppins"/>
            </a:endParaRPr>
          </a:p>
        </p:txBody>
      </p:sp>
      <p:pic>
        <p:nvPicPr>
          <p:cNvPr descr="Une image contenant ligne, noir, Graphique, Bleu électrique&#10;&#10;Description générée automatiquement" id="154" name="Google Shape;154;p4"/>
          <p:cNvPicPr preferRelativeResize="0"/>
          <p:nvPr/>
        </p:nvPicPr>
        <p:blipFill rotWithShape="1">
          <a:blip r:embed="rId7">
            <a:alphaModFix/>
          </a:blip>
          <a:srcRect b="0" l="0" r="0" t="0"/>
          <a:stretch/>
        </p:blipFill>
        <p:spPr>
          <a:xfrm>
            <a:off x="3350250" y="3130369"/>
            <a:ext cx="84700" cy="64771"/>
          </a:xfrm>
          <a:prstGeom prst="rect">
            <a:avLst/>
          </a:prstGeom>
          <a:noFill/>
          <a:ln>
            <a:noFill/>
          </a:ln>
        </p:spPr>
      </p:pic>
      <p:pic>
        <p:nvPicPr>
          <p:cNvPr descr="Une image contenant ligne, noir, Graphique, Bleu électrique&#10;&#10;Description générée automatiquement" id="155" name="Google Shape;155;p4"/>
          <p:cNvPicPr preferRelativeResize="0"/>
          <p:nvPr/>
        </p:nvPicPr>
        <p:blipFill rotWithShape="1">
          <a:blip r:embed="rId7">
            <a:alphaModFix/>
          </a:blip>
          <a:srcRect b="0" l="0" r="0" t="0"/>
          <a:stretch/>
        </p:blipFill>
        <p:spPr>
          <a:xfrm>
            <a:off x="3350250" y="3617582"/>
            <a:ext cx="84700" cy="64771"/>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pic>
        <p:nvPicPr>
          <p:cNvPr descr="Une image contenant Graphique&#10;&#10;Description générée automatiquement" id="160" name="Google Shape;160;p5"/>
          <p:cNvPicPr preferRelativeResize="0"/>
          <p:nvPr/>
        </p:nvPicPr>
        <p:blipFill rotWithShape="1">
          <a:blip r:embed="rId3">
            <a:alphaModFix/>
          </a:blip>
          <a:srcRect b="0" l="0" r="176" t="0"/>
          <a:stretch/>
        </p:blipFill>
        <p:spPr>
          <a:xfrm>
            <a:off x="0" y="1587"/>
            <a:ext cx="8820152" cy="5146674"/>
          </a:xfrm>
          <a:prstGeom prst="rect">
            <a:avLst/>
          </a:prstGeom>
          <a:noFill/>
          <a:ln>
            <a:noFill/>
          </a:ln>
        </p:spPr>
      </p:pic>
      <p:sp>
        <p:nvSpPr>
          <p:cNvPr descr="&quot;&quot;" id="161" name="Google Shape;161;p5"/>
          <p:cNvSpPr/>
          <p:nvPr/>
        </p:nvSpPr>
        <p:spPr>
          <a:xfrm>
            <a:off x="1587" y="750"/>
            <a:ext cx="8817000" cy="5148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5"/>
          <p:cNvSpPr txBox="1"/>
          <p:nvPr/>
        </p:nvSpPr>
        <p:spPr>
          <a:xfrm>
            <a:off x="220375" y="290450"/>
            <a:ext cx="8463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ENGAGEMENTS DU RESPONSABLE DE TRAITEMENT (2/2)</a:t>
            </a:r>
            <a:endParaRPr b="0" i="0" sz="1400" u="none" cap="none" strike="noStrike">
              <a:solidFill>
                <a:srgbClr val="000000"/>
              </a:solidFill>
              <a:latin typeface="Arial"/>
              <a:ea typeface="Arial"/>
              <a:cs typeface="Arial"/>
              <a:sym typeface="Arial"/>
            </a:endParaRPr>
          </a:p>
        </p:txBody>
      </p:sp>
      <p:sp>
        <p:nvSpPr>
          <p:cNvPr id="163" name="Google Shape;163;p5"/>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6</a:t>
            </a:r>
            <a:endParaRPr b="0" i="0" sz="1400" u="none" cap="none" strike="noStrike">
              <a:solidFill>
                <a:srgbClr val="000000"/>
              </a:solidFill>
              <a:latin typeface="Arial"/>
              <a:ea typeface="Arial"/>
              <a:cs typeface="Arial"/>
              <a:sym typeface="Arial"/>
            </a:endParaRPr>
          </a:p>
        </p:txBody>
      </p:sp>
      <p:sp>
        <p:nvSpPr>
          <p:cNvPr id="164" name="Google Shape;164;p5"/>
          <p:cNvSpPr/>
          <p:nvPr/>
        </p:nvSpPr>
        <p:spPr>
          <a:xfrm>
            <a:off x="504950" y="1256650"/>
            <a:ext cx="1790100" cy="20268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23281"/>
                </a:solidFill>
                <a:latin typeface="Poppins"/>
                <a:ea typeface="Poppins"/>
                <a:cs typeface="Poppins"/>
                <a:sym typeface="Poppins"/>
              </a:rPr>
              <a:t> </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165" name="Google Shape;165;p5"/>
          <p:cNvSpPr/>
          <p:nvPr/>
        </p:nvSpPr>
        <p:spPr>
          <a:xfrm>
            <a:off x="2391627" y="1249600"/>
            <a:ext cx="1896000" cy="20268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4B869"/>
              </a:solidFill>
              <a:latin typeface="Calibri"/>
              <a:ea typeface="Calibri"/>
              <a:cs typeface="Calibri"/>
              <a:sym typeface="Calibri"/>
            </a:endParaRPr>
          </a:p>
        </p:txBody>
      </p:sp>
      <p:sp>
        <p:nvSpPr>
          <p:cNvPr id="166" name="Google Shape;166;p5"/>
          <p:cNvSpPr txBox="1"/>
          <p:nvPr/>
        </p:nvSpPr>
        <p:spPr>
          <a:xfrm>
            <a:off x="504950" y="1256650"/>
            <a:ext cx="1770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23281"/>
                </a:solidFill>
                <a:latin typeface="Poppins"/>
                <a:ea typeface="Poppins"/>
                <a:cs typeface="Poppins"/>
                <a:sym typeface="Poppins"/>
              </a:rPr>
              <a:t>Exigence 4</a:t>
            </a:r>
            <a:endParaRPr b="1" i="0" sz="1200" u="none" cap="none" strike="noStrike">
              <a:solidFill>
                <a:srgbClr val="223281"/>
              </a:solidFill>
              <a:latin typeface="Poppins"/>
              <a:ea typeface="Poppins"/>
              <a:cs typeface="Poppins"/>
              <a:sym typeface="Poppins"/>
            </a:endParaRPr>
          </a:p>
        </p:txBody>
      </p:sp>
      <p:sp>
        <p:nvSpPr>
          <p:cNvPr id="167" name="Google Shape;167;p5"/>
          <p:cNvSpPr txBox="1"/>
          <p:nvPr/>
        </p:nvSpPr>
        <p:spPr>
          <a:xfrm>
            <a:off x="504950" y="1931925"/>
            <a:ext cx="1790100" cy="79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000"/>
              </a:spcBef>
              <a:spcAft>
                <a:spcPts val="0"/>
              </a:spcAft>
              <a:buClr>
                <a:srgbClr val="000000"/>
              </a:buClr>
              <a:buSzPts val="800"/>
              <a:buFont typeface="Arial"/>
              <a:buNone/>
            </a:pPr>
            <a:r>
              <a:rPr b="0" i="0" lang="en-US" sz="800" u="none" cap="none" strike="noStrike">
                <a:solidFill>
                  <a:schemeClr val="dk1"/>
                </a:solidFill>
                <a:latin typeface="Poppins"/>
                <a:ea typeface="Poppins"/>
                <a:cs typeface="Poppins"/>
                <a:sym typeface="Poppins"/>
              </a:rPr>
              <a:t>Ne pas chercher à accéder aux données à caractère personnel mises à disposition du LRBE. </a:t>
            </a:r>
            <a:endParaRPr b="0" i="0" sz="800" u="none" cap="none" strike="noStrike">
              <a:solidFill>
                <a:schemeClr val="dk1"/>
              </a:solidFill>
              <a:latin typeface="Poppins"/>
              <a:ea typeface="Poppins"/>
              <a:cs typeface="Poppins"/>
              <a:sym typeface="Poppins"/>
            </a:endParaRPr>
          </a:p>
          <a:p>
            <a:pPr indent="0" lvl="0" marL="0" marR="0" rtl="0" algn="ctr">
              <a:lnSpc>
                <a:spcPct val="100000"/>
              </a:lnSpc>
              <a:spcBef>
                <a:spcPts val="1000"/>
              </a:spcBef>
              <a:spcAft>
                <a:spcPts val="1000"/>
              </a:spcAft>
              <a:buClr>
                <a:srgbClr val="000000"/>
              </a:buClr>
              <a:buSzPts val="800"/>
              <a:buFont typeface="Arial"/>
              <a:buNone/>
            </a:pPr>
            <a:r>
              <a:t/>
            </a:r>
            <a:endParaRPr b="0" i="0" sz="700" u="none" cap="none" strike="noStrike">
              <a:solidFill>
                <a:schemeClr val="dk1"/>
              </a:solidFill>
              <a:latin typeface="Poppins"/>
              <a:ea typeface="Poppins"/>
              <a:cs typeface="Poppins"/>
              <a:sym typeface="Poppins"/>
            </a:endParaRPr>
          </a:p>
        </p:txBody>
      </p:sp>
      <p:sp>
        <p:nvSpPr>
          <p:cNvPr id="168" name="Google Shape;168;p5"/>
          <p:cNvSpPr/>
          <p:nvPr/>
        </p:nvSpPr>
        <p:spPr>
          <a:xfrm>
            <a:off x="467625" y="3440175"/>
            <a:ext cx="7759800" cy="729300"/>
          </a:xfrm>
          <a:prstGeom prst="roundRect">
            <a:avLst>
              <a:gd fmla="val 16667" name="adj"/>
            </a:avLst>
          </a:prstGeom>
          <a:solidFill>
            <a:srgbClr val="92D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Poppins"/>
                <a:ea typeface="Poppins"/>
                <a:cs typeface="Poppins"/>
                <a:sym typeface="Poppins"/>
              </a:rPr>
              <a:t>Attention, si le responsable de traitement, c’est-à-dire de la personne, l’autorité publique, le service ou l’organisme qui détermine les finalités, les objectifs et les moyens de la recherche, </a:t>
            </a:r>
            <a:r>
              <a:rPr b="1" i="0" lang="en-US" sz="1000" u="none" cap="none" strike="noStrike">
                <a:solidFill>
                  <a:srgbClr val="253F8E"/>
                </a:solidFill>
                <a:latin typeface="Poppins"/>
                <a:ea typeface="Poppins"/>
                <a:cs typeface="Poppins"/>
                <a:sym typeface="Poppins"/>
              </a:rPr>
              <a:t>réalise un engagement de conformité à la MR-008 sans en respecter les exigences</a:t>
            </a:r>
            <a:r>
              <a:rPr b="0" i="0" lang="en-US" sz="1000" u="none" cap="none" strike="noStrike">
                <a:solidFill>
                  <a:srgbClr val="000000"/>
                </a:solidFill>
                <a:latin typeface="Poppins"/>
                <a:ea typeface="Poppins"/>
                <a:cs typeface="Poppins"/>
                <a:sym typeface="Poppins"/>
              </a:rPr>
              <a:t>, il engage sa responsabilité juridique.  Il est donc important de </a:t>
            </a:r>
            <a:r>
              <a:rPr b="1" i="0" lang="en-US" sz="1000" u="none" cap="none" strike="noStrike">
                <a:solidFill>
                  <a:srgbClr val="253F8E"/>
                </a:solidFill>
                <a:latin typeface="Poppins"/>
                <a:ea typeface="Poppins"/>
                <a:cs typeface="Poppins"/>
                <a:sym typeface="Poppins"/>
              </a:rPr>
              <a:t>bien cadrer son projet pour ne pas se tromper </a:t>
            </a:r>
            <a:r>
              <a:rPr b="0" i="0" lang="en-US" sz="1000" u="none" cap="none" strike="noStrike">
                <a:solidFill>
                  <a:srgbClr val="000000"/>
                </a:solidFill>
                <a:latin typeface="Poppins"/>
                <a:ea typeface="Poppins"/>
                <a:cs typeface="Poppins"/>
                <a:sym typeface="Poppins"/>
              </a:rPr>
              <a:t>!</a:t>
            </a:r>
            <a:endParaRPr b="0" i="0" sz="1000" u="none" cap="none" strike="noStrike">
              <a:solidFill>
                <a:srgbClr val="000000"/>
              </a:solidFill>
              <a:latin typeface="Poppins"/>
              <a:ea typeface="Poppins"/>
              <a:cs typeface="Poppins"/>
              <a:sym typeface="Poppins"/>
            </a:endParaRPr>
          </a:p>
        </p:txBody>
      </p:sp>
      <p:sp>
        <p:nvSpPr>
          <p:cNvPr id="169" name="Google Shape;169;p5"/>
          <p:cNvSpPr txBox="1"/>
          <p:nvPr/>
        </p:nvSpPr>
        <p:spPr>
          <a:xfrm>
            <a:off x="2385750" y="1456425"/>
            <a:ext cx="1896000" cy="178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000"/>
              </a:spcBef>
              <a:spcAft>
                <a:spcPts val="0"/>
              </a:spcAft>
              <a:buClr>
                <a:srgbClr val="000000"/>
              </a:buClr>
              <a:buSzPts val="800"/>
              <a:buFont typeface="Arial"/>
              <a:buNone/>
            </a:pPr>
            <a:r>
              <a:rPr b="0" i="0" lang="en-US" sz="800" u="none" cap="none" strike="noStrike">
                <a:solidFill>
                  <a:schemeClr val="dk1"/>
                </a:solidFill>
                <a:latin typeface="Poppins"/>
                <a:ea typeface="Poppins"/>
                <a:cs typeface="Poppins"/>
                <a:sym typeface="Poppins"/>
              </a:rPr>
              <a:t>Traiter les données sur un environnement maîtrisé dès lors qu’il est homologué (</a:t>
            </a:r>
            <a:r>
              <a:rPr lang="en-US" sz="800">
                <a:solidFill>
                  <a:schemeClr val="dk1"/>
                </a:solidFill>
                <a:latin typeface="Poppins"/>
                <a:ea typeface="Poppins"/>
                <a:cs typeface="Poppins"/>
                <a:sym typeface="Poppins"/>
                <a:extLst>
                  <a:ext uri="http://customooxmlschemas.google.com/">
                    <go:slidesCustomData xmlns:go="http://customooxmlschemas.google.com/" textRoundtripDataId="18"/>
                  </a:ext>
                </a:extLst>
              </a:rPr>
              <a:t>la décision d’homologation doit être valide</a:t>
            </a:r>
            <a:r>
              <a:rPr b="0" i="0" lang="en-US" sz="8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19"/>
                  </a:ext>
                </a:extLst>
              </a:rPr>
              <a:t>)</a:t>
            </a:r>
            <a:r>
              <a:rPr b="0" i="0" lang="en-US" sz="800" u="none" cap="none" strike="noStrike">
                <a:solidFill>
                  <a:schemeClr val="dk1"/>
                </a:solidFill>
                <a:latin typeface="Poppins"/>
                <a:ea typeface="Poppins"/>
                <a:cs typeface="Poppins"/>
                <a:sym typeface="Poppins"/>
              </a:rPr>
              <a:t>, a été expertisé par la Cnil dans le cadre d’un traitement (autorisation doit dater de moins de 3 ans) respectueux du </a:t>
            </a:r>
            <a:r>
              <a:rPr b="0" i="0" lang="en-US" sz="800" u="sng" cap="none" strike="noStrike">
                <a:solidFill>
                  <a:schemeClr val="hlink"/>
                </a:solidFill>
                <a:latin typeface="Poppins"/>
                <a:ea typeface="Poppins"/>
                <a:cs typeface="Poppins"/>
                <a:sym typeface="Poppins"/>
                <a:hlinkClick r:id="rId4"/>
              </a:rPr>
              <a:t>référentiel de sécurité du SNDS</a:t>
            </a:r>
            <a:r>
              <a:rPr b="0" i="0" lang="en-US" sz="800" u="none" cap="none" strike="noStrike">
                <a:solidFill>
                  <a:schemeClr val="dk1"/>
                </a:solidFill>
                <a:latin typeface="Poppins"/>
                <a:ea typeface="Poppins"/>
                <a:cs typeface="Poppins"/>
                <a:sym typeface="Poppins"/>
              </a:rPr>
              <a:t> et est exclusivement soumis aux lois et aux juridictions de l’Union européenne pour l’hébergement des données*. </a:t>
            </a:r>
            <a:endParaRPr b="0" i="0" sz="800" u="none" cap="none" strike="noStrike">
              <a:solidFill>
                <a:schemeClr val="dk1"/>
              </a:solidFill>
              <a:latin typeface="Poppins"/>
              <a:ea typeface="Poppins"/>
              <a:cs typeface="Poppins"/>
              <a:sym typeface="Poppins"/>
            </a:endParaRPr>
          </a:p>
        </p:txBody>
      </p:sp>
      <p:sp>
        <p:nvSpPr>
          <p:cNvPr id="170" name="Google Shape;170;p5"/>
          <p:cNvSpPr/>
          <p:nvPr/>
        </p:nvSpPr>
        <p:spPr>
          <a:xfrm>
            <a:off x="4328182" y="1256650"/>
            <a:ext cx="1896000" cy="20268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4B869"/>
              </a:solidFill>
              <a:latin typeface="Calibri"/>
              <a:ea typeface="Calibri"/>
              <a:cs typeface="Calibri"/>
              <a:sym typeface="Calibri"/>
            </a:endParaRPr>
          </a:p>
        </p:txBody>
      </p:sp>
      <p:sp>
        <p:nvSpPr>
          <p:cNvPr id="171" name="Google Shape;171;p5"/>
          <p:cNvSpPr/>
          <p:nvPr/>
        </p:nvSpPr>
        <p:spPr>
          <a:xfrm>
            <a:off x="6294213" y="1249600"/>
            <a:ext cx="1896000" cy="2026800"/>
          </a:xfrm>
          <a:prstGeom prst="roundRect">
            <a:avLst>
              <a:gd fmla="val 16667" name="adj"/>
            </a:avLst>
          </a:prstGeom>
          <a:solidFill>
            <a:srgbClr val="EEE5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4B869"/>
              </a:solidFill>
              <a:latin typeface="Calibri"/>
              <a:ea typeface="Calibri"/>
              <a:cs typeface="Calibri"/>
              <a:sym typeface="Calibri"/>
            </a:endParaRPr>
          </a:p>
        </p:txBody>
      </p:sp>
      <p:sp>
        <p:nvSpPr>
          <p:cNvPr id="172" name="Google Shape;172;p5"/>
          <p:cNvSpPr txBox="1"/>
          <p:nvPr/>
        </p:nvSpPr>
        <p:spPr>
          <a:xfrm>
            <a:off x="2488125" y="1256650"/>
            <a:ext cx="1770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23281"/>
                </a:solidFill>
                <a:latin typeface="Poppins"/>
                <a:ea typeface="Poppins"/>
                <a:cs typeface="Poppins"/>
                <a:sym typeface="Poppins"/>
              </a:rPr>
              <a:t>Exigence 5</a:t>
            </a:r>
            <a:endParaRPr b="1" i="0" sz="1200" u="none" cap="none" strike="noStrike">
              <a:solidFill>
                <a:srgbClr val="223281"/>
              </a:solidFill>
              <a:latin typeface="Poppins"/>
              <a:ea typeface="Poppins"/>
              <a:cs typeface="Poppins"/>
              <a:sym typeface="Poppins"/>
            </a:endParaRPr>
          </a:p>
        </p:txBody>
      </p:sp>
      <p:sp>
        <p:nvSpPr>
          <p:cNvPr id="173" name="Google Shape;173;p5"/>
          <p:cNvSpPr txBox="1"/>
          <p:nvPr/>
        </p:nvSpPr>
        <p:spPr>
          <a:xfrm>
            <a:off x="4391175" y="1256650"/>
            <a:ext cx="1770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23281"/>
                </a:solidFill>
                <a:latin typeface="Poppins"/>
                <a:ea typeface="Poppins"/>
                <a:cs typeface="Poppins"/>
                <a:sym typeface="Poppins"/>
              </a:rPr>
              <a:t>Exigence 6</a:t>
            </a:r>
            <a:endParaRPr b="1" i="0" sz="1200" u="none" cap="none" strike="noStrike">
              <a:solidFill>
                <a:srgbClr val="223281"/>
              </a:solidFill>
              <a:latin typeface="Poppins"/>
              <a:ea typeface="Poppins"/>
              <a:cs typeface="Poppins"/>
              <a:sym typeface="Poppins"/>
            </a:endParaRPr>
          </a:p>
        </p:txBody>
      </p:sp>
      <p:sp>
        <p:nvSpPr>
          <p:cNvPr id="174" name="Google Shape;174;p5"/>
          <p:cNvSpPr txBox="1"/>
          <p:nvPr/>
        </p:nvSpPr>
        <p:spPr>
          <a:xfrm>
            <a:off x="6385550" y="1256650"/>
            <a:ext cx="1770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23281"/>
                </a:solidFill>
                <a:latin typeface="Poppins"/>
                <a:ea typeface="Poppins"/>
                <a:cs typeface="Poppins"/>
                <a:sym typeface="Poppins"/>
              </a:rPr>
              <a:t>Exigence 7</a:t>
            </a:r>
            <a:endParaRPr b="1" i="0" sz="1200" u="none" cap="none" strike="noStrike">
              <a:solidFill>
                <a:srgbClr val="223281"/>
              </a:solidFill>
              <a:latin typeface="Poppins"/>
              <a:ea typeface="Poppins"/>
              <a:cs typeface="Poppins"/>
              <a:sym typeface="Poppins"/>
            </a:endParaRPr>
          </a:p>
        </p:txBody>
      </p:sp>
      <p:sp>
        <p:nvSpPr>
          <p:cNvPr id="175" name="Google Shape;175;p5"/>
          <p:cNvSpPr txBox="1"/>
          <p:nvPr/>
        </p:nvSpPr>
        <p:spPr>
          <a:xfrm>
            <a:off x="4328175" y="1625950"/>
            <a:ext cx="1896000" cy="167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800"/>
              <a:buFont typeface="Arial"/>
              <a:buNone/>
            </a:pPr>
            <a:r>
              <a:t/>
            </a:r>
            <a:endParaRPr b="0" i="0" sz="800" u="none" cap="none" strike="noStrike">
              <a:solidFill>
                <a:schemeClr val="dk1"/>
              </a:solidFill>
              <a:latin typeface="Poppins"/>
              <a:ea typeface="Poppins"/>
              <a:cs typeface="Poppins"/>
              <a:sym typeface="Poppins"/>
            </a:endParaRPr>
          </a:p>
          <a:p>
            <a:pPr indent="0" lvl="0" marL="0" marR="0" rtl="0" algn="ctr">
              <a:lnSpc>
                <a:spcPct val="100000"/>
              </a:lnSpc>
              <a:spcBef>
                <a:spcPts val="1000"/>
              </a:spcBef>
              <a:spcAft>
                <a:spcPts val="0"/>
              </a:spcAft>
              <a:buClr>
                <a:srgbClr val="000000"/>
              </a:buClr>
              <a:buSzPts val="800"/>
              <a:buFont typeface="Arial"/>
              <a:buNone/>
            </a:pPr>
            <a:r>
              <a:rPr b="0" i="0" lang="en-US" sz="800" u="none" cap="none" strike="noStrike">
                <a:solidFill>
                  <a:schemeClr val="dk1"/>
                </a:solidFill>
                <a:latin typeface="Poppins"/>
                <a:ea typeface="Poppins"/>
                <a:cs typeface="Poppins"/>
                <a:sym typeface="Poppins"/>
              </a:rPr>
              <a:t>Diffuser une information collective auprès du public concerné par la recherche mentionnant l’ensemble des mentions prévues à l'article 14 du RGPD. Elle devra, </a:t>
            </a:r>
            <a:r>
              <a:rPr lang="en-US" sz="800">
                <a:solidFill>
                  <a:schemeClr val="dk1"/>
                </a:solidFill>
                <a:latin typeface="Poppins"/>
                <a:ea typeface="Poppins"/>
                <a:cs typeface="Poppins"/>
                <a:sym typeface="Poppins"/>
                <a:extLst>
                  <a:ext uri="http://customooxmlschemas.google.com/">
                    <go:slidesCustomData xmlns:go="http://customooxmlschemas.google.com/" textRoundtripDataId="20"/>
                  </a:ext>
                </a:extLst>
              </a:rPr>
              <a:t>a</a:t>
            </a:r>
            <a:r>
              <a:rPr b="0" i="0" lang="en-US" sz="8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21"/>
                  </a:ext>
                </a:extLst>
              </a:rPr>
              <a:t> minima,</a:t>
            </a:r>
            <a:r>
              <a:rPr b="0" i="0" lang="en-US" sz="800" u="none" cap="none" strike="noStrike">
                <a:solidFill>
                  <a:schemeClr val="dk1"/>
                </a:solidFill>
                <a:latin typeface="Poppins"/>
                <a:ea typeface="Poppins"/>
                <a:cs typeface="Poppins"/>
                <a:sym typeface="Poppins"/>
              </a:rPr>
              <a:t> être partagée sur le site web du RT et, le cas échéant, du </a:t>
            </a:r>
            <a:r>
              <a:rPr b="0" i="0" lang="en-US" sz="8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22"/>
                  </a:ext>
                </a:extLst>
              </a:rPr>
              <a:t>LBRE</a:t>
            </a:r>
            <a:r>
              <a:rPr b="0" i="0" lang="en-US" sz="800" u="none" cap="none" strike="noStrike">
                <a:solidFill>
                  <a:schemeClr val="dk1"/>
                </a:solidFill>
                <a:latin typeface="Poppins"/>
                <a:ea typeface="Poppins"/>
                <a:cs typeface="Poppins"/>
                <a:sym typeface="Poppins"/>
              </a:rPr>
              <a:t>. </a:t>
            </a:r>
            <a:endParaRPr b="0" i="0" sz="800" u="none" cap="none" strike="noStrike">
              <a:solidFill>
                <a:schemeClr val="dk1"/>
              </a:solidFill>
              <a:latin typeface="Poppins"/>
              <a:ea typeface="Poppins"/>
              <a:cs typeface="Poppins"/>
              <a:sym typeface="Poppins"/>
            </a:endParaRPr>
          </a:p>
          <a:p>
            <a:pPr indent="0" lvl="0" marL="0" marR="0" rtl="0" algn="ctr">
              <a:lnSpc>
                <a:spcPct val="100000"/>
              </a:lnSpc>
              <a:spcBef>
                <a:spcPts val="1000"/>
              </a:spcBef>
              <a:spcAft>
                <a:spcPts val="1000"/>
              </a:spcAft>
              <a:buClr>
                <a:srgbClr val="000000"/>
              </a:buClr>
              <a:buSzPts val="800"/>
              <a:buFont typeface="Arial"/>
              <a:buNone/>
            </a:pPr>
            <a:r>
              <a:t/>
            </a:r>
            <a:endParaRPr b="0" i="0" sz="800" u="none" cap="none" strike="noStrike">
              <a:solidFill>
                <a:schemeClr val="dk1"/>
              </a:solidFill>
              <a:latin typeface="Poppins"/>
              <a:ea typeface="Poppins"/>
              <a:cs typeface="Poppins"/>
              <a:sym typeface="Poppins"/>
            </a:endParaRPr>
          </a:p>
        </p:txBody>
      </p:sp>
      <p:sp>
        <p:nvSpPr>
          <p:cNvPr id="176" name="Google Shape;176;p5"/>
          <p:cNvSpPr txBox="1"/>
          <p:nvPr/>
        </p:nvSpPr>
        <p:spPr>
          <a:xfrm>
            <a:off x="6294225" y="1625950"/>
            <a:ext cx="1896000" cy="155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800"/>
              <a:buFont typeface="Arial"/>
              <a:buNone/>
            </a:pPr>
            <a:r>
              <a:t/>
            </a:r>
            <a:endParaRPr b="0" i="0" sz="800" u="none" cap="none" strike="noStrike">
              <a:solidFill>
                <a:schemeClr val="dk1"/>
              </a:solidFill>
              <a:latin typeface="Poppins"/>
              <a:ea typeface="Poppins"/>
              <a:cs typeface="Poppins"/>
              <a:sym typeface="Poppins"/>
            </a:endParaRPr>
          </a:p>
          <a:p>
            <a:pPr indent="0" lvl="0" marL="0" marR="0" rtl="0" algn="ctr">
              <a:lnSpc>
                <a:spcPct val="100000"/>
              </a:lnSpc>
              <a:spcBef>
                <a:spcPts val="1000"/>
              </a:spcBef>
              <a:spcAft>
                <a:spcPts val="0"/>
              </a:spcAft>
              <a:buClr>
                <a:srgbClr val="000000"/>
              </a:buClr>
              <a:buSzPts val="800"/>
              <a:buFont typeface="Arial"/>
              <a:buNone/>
            </a:pPr>
            <a:r>
              <a:rPr b="0" i="0" lang="en-US" sz="800" u="none" cap="none" strike="noStrike">
                <a:solidFill>
                  <a:schemeClr val="dk1"/>
                </a:solidFill>
                <a:latin typeface="Poppins"/>
                <a:ea typeface="Poppins"/>
                <a:cs typeface="Poppins"/>
                <a:sym typeface="Poppins"/>
              </a:rPr>
              <a:t>Communiquer un </a:t>
            </a:r>
            <a:r>
              <a:rPr b="0" i="0" lang="en-US" sz="800" cap="none" strike="noStrike">
                <a:solidFill>
                  <a:schemeClr val="dk1"/>
                </a:solidFill>
                <a:latin typeface="Poppins"/>
                <a:ea typeface="Poppins"/>
                <a:cs typeface="Poppins"/>
                <a:sym typeface="Poppins"/>
              </a:rPr>
              <a:t>bilan</a:t>
            </a:r>
            <a:r>
              <a:rPr b="0" i="0" lang="en-US" sz="800" u="none" cap="none" strike="noStrike">
                <a:solidFill>
                  <a:schemeClr val="dk1"/>
                </a:solidFill>
                <a:latin typeface="Poppins"/>
                <a:ea typeface="Poppins"/>
                <a:cs typeface="Poppins"/>
                <a:sym typeface="Poppins"/>
              </a:rPr>
              <a:t> tous les 3 ans à la CNIL et au CESREES faisant état des usages de la méthodologie de référence, observés durant cette période.  </a:t>
            </a:r>
            <a:endParaRPr b="0" i="0" sz="800" u="none" cap="none" strike="noStrike">
              <a:solidFill>
                <a:schemeClr val="dk1"/>
              </a:solidFill>
              <a:latin typeface="Poppins"/>
              <a:ea typeface="Poppins"/>
              <a:cs typeface="Poppins"/>
              <a:sym typeface="Poppins"/>
            </a:endParaRPr>
          </a:p>
          <a:p>
            <a:pPr indent="0" lvl="0" marL="0" marR="0" rtl="0" algn="ctr">
              <a:lnSpc>
                <a:spcPct val="100000"/>
              </a:lnSpc>
              <a:spcBef>
                <a:spcPts val="1000"/>
              </a:spcBef>
              <a:spcAft>
                <a:spcPts val="0"/>
              </a:spcAft>
              <a:buClr>
                <a:srgbClr val="000000"/>
              </a:buClr>
              <a:buSzPts val="800"/>
              <a:buFont typeface="Arial"/>
              <a:buNone/>
            </a:pPr>
            <a:r>
              <a:t/>
            </a:r>
            <a:endParaRPr b="0" i="0" sz="800" u="none" cap="none" strike="noStrike">
              <a:solidFill>
                <a:schemeClr val="dk1"/>
              </a:solidFill>
              <a:latin typeface="Poppins"/>
              <a:ea typeface="Poppins"/>
              <a:cs typeface="Poppins"/>
              <a:sym typeface="Poppins"/>
            </a:endParaRPr>
          </a:p>
          <a:p>
            <a:pPr indent="0" lvl="0" marL="0" marR="0" rtl="0" algn="ctr">
              <a:lnSpc>
                <a:spcPct val="100000"/>
              </a:lnSpc>
              <a:spcBef>
                <a:spcPts val="1000"/>
              </a:spcBef>
              <a:spcAft>
                <a:spcPts val="1000"/>
              </a:spcAft>
              <a:buClr>
                <a:srgbClr val="000000"/>
              </a:buClr>
              <a:buSzPts val="800"/>
              <a:buFont typeface="Arial"/>
              <a:buNone/>
            </a:pPr>
            <a:r>
              <a:t/>
            </a:r>
            <a:endParaRPr b="0" i="0" sz="800" u="none" cap="none" strike="noStrike">
              <a:solidFill>
                <a:schemeClr val="dk1"/>
              </a:solidFill>
              <a:latin typeface="Poppins"/>
              <a:ea typeface="Poppins"/>
              <a:cs typeface="Poppins"/>
              <a:sym typeface="Poppins"/>
            </a:endParaRPr>
          </a:p>
        </p:txBody>
      </p:sp>
      <p:sp>
        <p:nvSpPr>
          <p:cNvPr id="177" name="Google Shape;177;p5"/>
          <p:cNvSpPr txBox="1"/>
          <p:nvPr/>
        </p:nvSpPr>
        <p:spPr>
          <a:xfrm>
            <a:off x="1833475" y="4320675"/>
            <a:ext cx="61743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Poppins"/>
                <a:ea typeface="Poppins"/>
                <a:cs typeface="Poppins"/>
                <a:sym typeface="Poppins"/>
              </a:rPr>
              <a:t>* La liste des acteurs remplissant ces conditions est disponible sur le </a:t>
            </a:r>
            <a:r>
              <a:rPr b="0" i="0" lang="en-US" sz="800" u="sng" cap="none" strike="noStrike">
                <a:solidFill>
                  <a:schemeClr val="hlink"/>
                </a:solidFill>
                <a:latin typeface="Poppins"/>
                <a:ea typeface="Poppins"/>
                <a:cs typeface="Poppins"/>
                <a:sym typeface="Poppins"/>
                <a:hlinkClick r:id="rId5"/>
              </a:rPr>
              <a:t>site du HDH</a:t>
            </a:r>
            <a:endParaRPr b="0" i="0" sz="8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Poppins"/>
              <a:ea typeface="Poppins"/>
              <a:cs typeface="Poppins"/>
              <a:sym typeface="Poppins"/>
            </a:endParaRPr>
          </a:p>
        </p:txBody>
      </p:sp>
      <p:cxnSp>
        <p:nvCxnSpPr>
          <p:cNvPr id="178" name="Google Shape;178;p5"/>
          <p:cNvCxnSpPr/>
          <p:nvPr/>
        </p:nvCxnSpPr>
        <p:spPr>
          <a:xfrm>
            <a:off x="1893887" y="4364037"/>
            <a:ext cx="6499200" cy="0"/>
          </a:xfrm>
          <a:prstGeom prst="straightConnector1">
            <a:avLst/>
          </a:prstGeom>
          <a:noFill/>
          <a:ln cap="flat" cmpd="sng" w="9525">
            <a:solidFill>
              <a:srgbClr val="92D050"/>
            </a:solidFill>
            <a:prstDash val="solid"/>
            <a:miter lim="800000"/>
            <a:headEnd len="sm" w="sm" type="none"/>
            <a:tailEnd len="sm" w="sm" type="none"/>
          </a:ln>
        </p:spPr>
      </p:cxn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pic>
        <p:nvPicPr>
          <p:cNvPr descr="Une image contenant Graphique&#10;&#10;Description générée automatiquement" id="183" name="Google Shape;183;g1eb4808ede4_2_2"/>
          <p:cNvPicPr preferRelativeResize="0"/>
          <p:nvPr/>
        </p:nvPicPr>
        <p:blipFill rotWithShape="1">
          <a:blip r:embed="rId3">
            <a:alphaModFix/>
          </a:blip>
          <a:srcRect b="0" l="0" r="176" t="0"/>
          <a:stretch/>
        </p:blipFill>
        <p:spPr>
          <a:xfrm>
            <a:off x="0" y="0"/>
            <a:ext cx="8820150" cy="5146674"/>
          </a:xfrm>
          <a:prstGeom prst="rect">
            <a:avLst/>
          </a:prstGeom>
          <a:noFill/>
          <a:ln>
            <a:noFill/>
          </a:ln>
        </p:spPr>
      </p:pic>
      <p:sp>
        <p:nvSpPr>
          <p:cNvPr descr="&quot;&quot;" id="184" name="Google Shape;184;g1eb4808ede4_2_2"/>
          <p:cNvSpPr/>
          <p:nvPr/>
        </p:nvSpPr>
        <p:spPr>
          <a:xfrm>
            <a:off x="1575" y="-812"/>
            <a:ext cx="8817000" cy="5148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g1eb4808ede4_2_2"/>
          <p:cNvSpPr txBox="1"/>
          <p:nvPr/>
        </p:nvSpPr>
        <p:spPr>
          <a:xfrm>
            <a:off x="346975" y="209550"/>
            <a:ext cx="8473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ZOOM CONCERNANT LE BILAN DES TRAITEMENTS </a:t>
            </a:r>
            <a:endParaRPr b="0" i="0" sz="1400" u="none" cap="none" strike="noStrike">
              <a:solidFill>
                <a:srgbClr val="000000"/>
              </a:solidFill>
              <a:latin typeface="Arial"/>
              <a:ea typeface="Arial"/>
              <a:cs typeface="Arial"/>
              <a:sym typeface="Arial"/>
            </a:endParaRPr>
          </a:p>
        </p:txBody>
      </p:sp>
      <p:sp>
        <p:nvSpPr>
          <p:cNvPr id="186" name="Google Shape;186;g1eb4808ede4_2_2"/>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7</a:t>
            </a:r>
            <a:endParaRPr b="0" i="0" sz="1400" u="none" cap="none" strike="noStrike">
              <a:solidFill>
                <a:srgbClr val="000000"/>
              </a:solidFill>
              <a:latin typeface="Arial"/>
              <a:ea typeface="Arial"/>
              <a:cs typeface="Arial"/>
              <a:sym typeface="Arial"/>
            </a:endParaRPr>
          </a:p>
        </p:txBody>
      </p:sp>
      <p:sp>
        <p:nvSpPr>
          <p:cNvPr id="187" name="Google Shape;187;g1eb4808ede4_2_2"/>
          <p:cNvSpPr txBox="1"/>
          <p:nvPr/>
        </p:nvSpPr>
        <p:spPr>
          <a:xfrm>
            <a:off x="467625" y="1846450"/>
            <a:ext cx="7759800" cy="1939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1000"/>
              </a:spcBef>
              <a:spcAft>
                <a:spcPts val="0"/>
              </a:spcAft>
              <a:buClr>
                <a:schemeClr val="dk1"/>
              </a:buClr>
              <a:buSzPts val="1500"/>
              <a:buFont typeface="Poppins Medium"/>
              <a:buNone/>
            </a:pPr>
            <a:r>
              <a:rPr b="0" i="0" lang="en-US" sz="1000" u="none" cap="none" strike="noStrike">
                <a:solidFill>
                  <a:srgbClr val="000000"/>
                </a:solidFill>
                <a:latin typeface="Poppins"/>
                <a:ea typeface="Poppins"/>
                <a:cs typeface="Poppins"/>
                <a:sym typeface="Poppins"/>
              </a:rPr>
              <a:t>Les éléments attendus doivent refléter au mieux l’utilisation effective de la méthodologie de référence concernée, au besoin à l’aide de statistiques préalablement réalisées par le responsable de traitement, à l’aide de son ou ses sous-traitants. Ces éléments sont notamment :</a:t>
            </a:r>
            <a:endParaRPr b="0" i="0" sz="10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500"/>
              <a:buFont typeface="Poppins Medium"/>
              <a:buNone/>
            </a:pPr>
            <a:r>
              <a:t/>
            </a:r>
            <a:endParaRPr b="0" i="0" sz="10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500"/>
              <a:buFont typeface="Poppins Medium"/>
              <a:buNone/>
            </a:pPr>
            <a:r>
              <a:rPr b="0" i="0" lang="en-US" sz="1000" u="none" cap="none" strike="noStrike">
                <a:solidFill>
                  <a:schemeClr val="dk1"/>
                </a:solidFill>
                <a:latin typeface="Poppins"/>
                <a:ea typeface="Poppins"/>
                <a:cs typeface="Poppins"/>
                <a:sym typeface="Poppins"/>
              </a:rPr>
              <a:t>Le nombre d’études mises en œuvre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500"/>
              <a:buFont typeface="Poppins Medium"/>
              <a:buNone/>
            </a:pPr>
            <a:r>
              <a:rPr b="0" i="0" lang="en-US" sz="1000" u="none" cap="none" strike="noStrike">
                <a:solidFill>
                  <a:schemeClr val="dk1"/>
                </a:solidFill>
                <a:latin typeface="Poppins"/>
                <a:ea typeface="Poppins"/>
                <a:cs typeface="Poppins"/>
                <a:sym typeface="Poppins"/>
              </a:rPr>
              <a:t>Le type de finalités poursuivies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500"/>
              <a:buFont typeface="Poppins Medium"/>
              <a:buNone/>
            </a:pPr>
            <a:r>
              <a:rPr b="0" i="0" lang="en-US" sz="1000" u="none" cap="none" strike="noStrike">
                <a:solidFill>
                  <a:schemeClr val="dk1"/>
                </a:solidFill>
                <a:latin typeface="Poppins"/>
                <a:ea typeface="Poppins"/>
                <a:cs typeface="Poppins"/>
                <a:sym typeface="Poppins"/>
              </a:rPr>
              <a:t>Concernant les données traitées,  les composantes de la base principale du SNDS majoritairement sollicitées, la profondeur historique sollicités, le nombre de personnes concernées, etc…</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500"/>
              <a:buFont typeface="Poppins Medium"/>
              <a:buNone/>
            </a:pPr>
            <a:r>
              <a:rPr b="0" i="0" lang="en-US" sz="1000" u="none" cap="none" strike="noStrike">
                <a:solidFill>
                  <a:schemeClr val="dk1"/>
                </a:solidFill>
                <a:latin typeface="Poppins"/>
                <a:ea typeface="Poppins"/>
                <a:cs typeface="Poppins"/>
                <a:sym typeface="Poppins"/>
              </a:rPr>
              <a:t>Les supports d’information collective mis en oeuvre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500"/>
              <a:buFont typeface="Poppins Medium"/>
              <a:buNone/>
            </a:pPr>
            <a:r>
              <a:rPr b="0" i="0" lang="en-US" sz="1000" u="none" cap="none" strike="noStrike">
                <a:solidFill>
                  <a:schemeClr val="dk1"/>
                </a:solidFill>
                <a:latin typeface="Poppins"/>
                <a:ea typeface="Poppins"/>
                <a:cs typeface="Poppins"/>
                <a:sym typeface="Poppins"/>
              </a:rPr>
              <a:t>Le nombre et la qualité de personnes habilitées à accéder aux données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500"/>
              <a:buFont typeface="Poppins Medium"/>
              <a:buNone/>
            </a:pPr>
            <a:r>
              <a:rPr b="0" i="0" lang="en-US" sz="1000" u="none" cap="none" strike="noStrike">
                <a:solidFill>
                  <a:schemeClr val="dk1"/>
                </a:solidFill>
                <a:latin typeface="Poppins"/>
                <a:ea typeface="Poppins"/>
                <a:cs typeface="Poppins"/>
                <a:sym typeface="Poppins"/>
              </a:rPr>
              <a:t>Le nombre de publications découlant des traitements ;</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chemeClr val="dk1"/>
              </a:buClr>
              <a:buSzPts val="1500"/>
              <a:buFont typeface="Poppins Medium"/>
              <a:buNone/>
            </a:pPr>
            <a:r>
              <a:rPr b="0" i="0" lang="en-US" sz="1000" u="none" cap="none" strike="noStrike">
                <a:solidFill>
                  <a:schemeClr val="dk1"/>
                </a:solidFill>
                <a:latin typeface="Poppins"/>
                <a:ea typeface="Poppins"/>
                <a:cs typeface="Poppins"/>
                <a:sym typeface="Poppins"/>
              </a:rPr>
              <a:t>Les bénéfices, apports scientifiques des études menées observés et/ou mesurés.</a:t>
            </a:r>
            <a:endParaRPr b="0" i="0" sz="1000" u="none" cap="none" strike="noStrike">
              <a:solidFill>
                <a:schemeClr val="dk1"/>
              </a:solidFill>
              <a:latin typeface="Poppins"/>
              <a:ea typeface="Poppins"/>
              <a:cs typeface="Poppins"/>
              <a:sym typeface="Poppins"/>
            </a:endParaRPr>
          </a:p>
        </p:txBody>
      </p:sp>
      <p:sp>
        <p:nvSpPr>
          <p:cNvPr id="188" name="Google Shape;188;g1eb4808ede4_2_2"/>
          <p:cNvSpPr/>
          <p:nvPr/>
        </p:nvSpPr>
        <p:spPr>
          <a:xfrm>
            <a:off x="467625" y="1306575"/>
            <a:ext cx="7759800" cy="404700"/>
          </a:xfrm>
          <a:prstGeom prst="roundRect">
            <a:avLst>
              <a:gd fmla="val 16667" name="adj"/>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Poppins"/>
                <a:ea typeface="Poppins"/>
                <a:cs typeface="Poppins"/>
                <a:sym typeface="Poppins"/>
              </a:rPr>
              <a:t>Le responsable de traitement ayant mis en œuvre un ou plusieurs traitements dans le cadre de la MR-008 doit transmettre aux services de la CNIL et au CESREES un </a:t>
            </a:r>
            <a:r>
              <a:rPr b="1" i="0" lang="en-US" sz="1000" u="none" cap="none" strike="noStrike">
                <a:solidFill>
                  <a:srgbClr val="253F8E"/>
                </a:solidFill>
                <a:latin typeface="Poppins"/>
                <a:ea typeface="Poppins"/>
                <a:cs typeface="Poppins"/>
                <a:sym typeface="Poppins"/>
              </a:rPr>
              <a:t>bilan se conformant</a:t>
            </a:r>
            <a:r>
              <a:rPr b="0" i="0" lang="en-US" sz="1000" u="none" cap="none" strike="noStrike">
                <a:solidFill>
                  <a:schemeClr val="dk1"/>
                </a:solidFill>
                <a:latin typeface="Poppins"/>
                <a:ea typeface="Poppins"/>
                <a:cs typeface="Poppins"/>
                <a:sym typeface="Poppins"/>
              </a:rPr>
              <a:t> </a:t>
            </a:r>
            <a:r>
              <a:rPr b="0" i="0" lang="en-US" sz="1000" u="none" cap="none" strike="noStrike">
                <a:solidFill>
                  <a:srgbClr val="000000"/>
                </a:solidFill>
                <a:latin typeface="Poppins"/>
                <a:ea typeface="Poppins"/>
                <a:cs typeface="Poppins"/>
                <a:sym typeface="Poppins"/>
              </a:rPr>
              <a:t>au modèle disponible sur le </a:t>
            </a:r>
            <a:r>
              <a:rPr lang="en-US" sz="1000" u="sng">
                <a:solidFill>
                  <a:schemeClr val="hlink"/>
                </a:solidFill>
                <a:latin typeface="Poppins"/>
                <a:ea typeface="Poppins"/>
                <a:cs typeface="Poppins"/>
                <a:sym typeface="Poppins"/>
                <a:hlinkClick r:id="rId4"/>
              </a:rPr>
              <a:t>site</a:t>
            </a:r>
            <a:r>
              <a:rPr lang="en-US" sz="1000">
                <a:latin typeface="Poppins"/>
                <a:ea typeface="Poppins"/>
                <a:cs typeface="Poppins"/>
                <a:sym typeface="Poppins"/>
              </a:rPr>
              <a:t> </a:t>
            </a:r>
            <a:r>
              <a:rPr b="0" i="0" lang="en-US" sz="1000" u="none" cap="none" strike="noStrike">
                <a:solidFill>
                  <a:srgbClr val="000000"/>
                </a:solidFill>
                <a:latin typeface="Poppins"/>
                <a:ea typeface="Poppins"/>
                <a:cs typeface="Poppins"/>
                <a:sym typeface="Poppins"/>
              </a:rPr>
              <a:t>du HDH.</a:t>
            </a:r>
            <a:endParaRPr b="0" i="0" sz="1000" u="none" cap="none" strike="noStrike">
              <a:solidFill>
                <a:srgbClr val="000000"/>
              </a:solidFill>
              <a:latin typeface="Poppins"/>
              <a:ea typeface="Poppins"/>
              <a:cs typeface="Poppins"/>
              <a:sym typeface="Poppins"/>
            </a:endParaRPr>
          </a:p>
        </p:txBody>
      </p:sp>
      <p:pic>
        <p:nvPicPr>
          <p:cNvPr descr="Une image contenant ligne, noir, Graphique, Bleu électrique&#10;&#10;Description générée automatiquement" id="189" name="Google Shape;189;g1eb4808ede4_2_2"/>
          <p:cNvPicPr preferRelativeResize="0"/>
          <p:nvPr/>
        </p:nvPicPr>
        <p:blipFill rotWithShape="1">
          <a:blip r:embed="rId5">
            <a:alphaModFix/>
          </a:blip>
          <a:srcRect b="0" l="0" r="0" t="0"/>
          <a:stretch/>
        </p:blipFill>
        <p:spPr>
          <a:xfrm>
            <a:off x="411625" y="2559582"/>
            <a:ext cx="84700" cy="64771"/>
          </a:xfrm>
          <a:prstGeom prst="rect">
            <a:avLst/>
          </a:prstGeom>
          <a:noFill/>
          <a:ln>
            <a:noFill/>
          </a:ln>
        </p:spPr>
      </p:pic>
      <p:pic>
        <p:nvPicPr>
          <p:cNvPr descr="Une image contenant ligne, noir, Graphique, Bleu électrique&#10;&#10;Description générée automatiquement" id="190" name="Google Shape;190;g1eb4808ede4_2_2"/>
          <p:cNvPicPr preferRelativeResize="0"/>
          <p:nvPr/>
        </p:nvPicPr>
        <p:blipFill rotWithShape="1">
          <a:blip r:embed="rId5">
            <a:alphaModFix/>
          </a:blip>
          <a:srcRect b="0" l="0" r="0" t="0"/>
          <a:stretch/>
        </p:blipFill>
        <p:spPr>
          <a:xfrm>
            <a:off x="411625" y="2859274"/>
            <a:ext cx="84700" cy="64771"/>
          </a:xfrm>
          <a:prstGeom prst="rect">
            <a:avLst/>
          </a:prstGeom>
          <a:noFill/>
          <a:ln>
            <a:noFill/>
          </a:ln>
        </p:spPr>
      </p:pic>
      <p:pic>
        <p:nvPicPr>
          <p:cNvPr descr="Une image contenant ligne, noir, Graphique, Bleu électrique&#10;&#10;Description générée automatiquement" id="191" name="Google Shape;191;g1eb4808ede4_2_2"/>
          <p:cNvPicPr preferRelativeResize="0"/>
          <p:nvPr/>
        </p:nvPicPr>
        <p:blipFill rotWithShape="1">
          <a:blip r:embed="rId5">
            <a:alphaModFix/>
          </a:blip>
          <a:srcRect b="0" l="0" r="0" t="0"/>
          <a:stretch/>
        </p:blipFill>
        <p:spPr>
          <a:xfrm>
            <a:off x="411625" y="2709434"/>
            <a:ext cx="84700" cy="64771"/>
          </a:xfrm>
          <a:prstGeom prst="rect">
            <a:avLst/>
          </a:prstGeom>
          <a:noFill/>
          <a:ln>
            <a:noFill/>
          </a:ln>
        </p:spPr>
      </p:pic>
      <p:pic>
        <p:nvPicPr>
          <p:cNvPr descr="Une image contenant ligne, noir, Graphique, Bleu électrique&#10;&#10;Description générée automatiquement" id="192" name="Google Shape;192;g1eb4808ede4_2_2"/>
          <p:cNvPicPr preferRelativeResize="0"/>
          <p:nvPr/>
        </p:nvPicPr>
        <p:blipFill rotWithShape="1">
          <a:blip r:embed="rId5">
            <a:alphaModFix/>
          </a:blip>
          <a:srcRect b="0" l="0" r="0" t="0"/>
          <a:stretch/>
        </p:blipFill>
        <p:spPr>
          <a:xfrm>
            <a:off x="411625" y="3141688"/>
            <a:ext cx="84700" cy="64771"/>
          </a:xfrm>
          <a:prstGeom prst="rect">
            <a:avLst/>
          </a:prstGeom>
          <a:noFill/>
          <a:ln>
            <a:noFill/>
          </a:ln>
        </p:spPr>
      </p:pic>
      <p:pic>
        <p:nvPicPr>
          <p:cNvPr descr="Une image contenant ligne, noir, Graphique, Bleu électrique&#10;&#10;Description générée automatiquement" id="193" name="Google Shape;193;g1eb4808ede4_2_2"/>
          <p:cNvPicPr preferRelativeResize="0"/>
          <p:nvPr/>
        </p:nvPicPr>
        <p:blipFill rotWithShape="1">
          <a:blip r:embed="rId5">
            <a:alphaModFix/>
          </a:blip>
          <a:srcRect b="0" l="0" r="0" t="0"/>
          <a:stretch/>
        </p:blipFill>
        <p:spPr>
          <a:xfrm>
            <a:off x="411625" y="3320240"/>
            <a:ext cx="84700" cy="64775"/>
          </a:xfrm>
          <a:prstGeom prst="rect">
            <a:avLst/>
          </a:prstGeom>
          <a:noFill/>
          <a:ln>
            <a:noFill/>
          </a:ln>
        </p:spPr>
      </p:pic>
      <p:pic>
        <p:nvPicPr>
          <p:cNvPr descr="Une image contenant ligne, noir, Graphique, Bleu électrique&#10;&#10;Description générée automatiquement" id="194" name="Google Shape;194;g1eb4808ede4_2_2"/>
          <p:cNvPicPr preferRelativeResize="0"/>
          <p:nvPr/>
        </p:nvPicPr>
        <p:blipFill rotWithShape="1">
          <a:blip r:embed="rId5">
            <a:alphaModFix/>
          </a:blip>
          <a:srcRect b="0" l="0" r="0" t="0"/>
          <a:stretch/>
        </p:blipFill>
        <p:spPr>
          <a:xfrm>
            <a:off x="411625" y="3458621"/>
            <a:ext cx="84700" cy="64775"/>
          </a:xfrm>
          <a:prstGeom prst="rect">
            <a:avLst/>
          </a:prstGeom>
          <a:noFill/>
          <a:ln>
            <a:noFill/>
          </a:ln>
        </p:spPr>
      </p:pic>
      <p:pic>
        <p:nvPicPr>
          <p:cNvPr descr="Une image contenant ligne, noir, Graphique, Bleu électrique&#10;&#10;Description générée automatiquement" id="195" name="Google Shape;195;g1eb4808ede4_2_2"/>
          <p:cNvPicPr preferRelativeResize="0"/>
          <p:nvPr/>
        </p:nvPicPr>
        <p:blipFill rotWithShape="1">
          <a:blip r:embed="rId5">
            <a:alphaModFix/>
          </a:blip>
          <a:srcRect b="0" l="0" r="0" t="0"/>
          <a:stretch/>
        </p:blipFill>
        <p:spPr>
          <a:xfrm>
            <a:off x="411625" y="3597002"/>
            <a:ext cx="84700" cy="6477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Une image contenant Graphique, clipart, conception, créativité&#10;&#10;Description générée automatiquement" id="200" name="Google Shape;200;p6"/>
          <p:cNvPicPr preferRelativeResize="0"/>
          <p:nvPr/>
        </p:nvPicPr>
        <p:blipFill rotWithShape="1">
          <a:blip r:embed="rId3">
            <a:alphaModFix/>
          </a:blip>
          <a:srcRect b="0" l="0" r="0" t="0"/>
          <a:stretch/>
        </p:blipFill>
        <p:spPr>
          <a:xfrm>
            <a:off x="0" y="-7137"/>
            <a:ext cx="8820152" cy="5160963"/>
          </a:xfrm>
          <a:prstGeom prst="rect">
            <a:avLst/>
          </a:prstGeom>
          <a:noFill/>
          <a:ln>
            <a:noFill/>
          </a:ln>
        </p:spPr>
      </p:pic>
      <p:sp>
        <p:nvSpPr>
          <p:cNvPr id="201" name="Google Shape;201;p6"/>
          <p:cNvSpPr txBox="1"/>
          <p:nvPr/>
        </p:nvSpPr>
        <p:spPr>
          <a:xfrm>
            <a:off x="355950" y="285750"/>
            <a:ext cx="8239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PRINCIPALES EXIGENCES DE LA MR-008</a:t>
            </a:r>
            <a:endParaRPr b="0" i="0" sz="1400" u="none" cap="none" strike="noStrike">
              <a:solidFill>
                <a:srgbClr val="000000"/>
              </a:solidFill>
              <a:latin typeface="Arial"/>
              <a:ea typeface="Arial"/>
              <a:cs typeface="Arial"/>
              <a:sym typeface="Arial"/>
            </a:endParaRPr>
          </a:p>
        </p:txBody>
      </p:sp>
      <p:sp>
        <p:nvSpPr>
          <p:cNvPr id="202" name="Google Shape;202;p6"/>
          <p:cNvSpPr txBox="1"/>
          <p:nvPr/>
        </p:nvSpPr>
        <p:spPr>
          <a:xfrm>
            <a:off x="-75" y="1152688"/>
            <a:ext cx="8820300" cy="733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200"/>
              </a:spcBef>
              <a:spcAft>
                <a:spcPts val="0"/>
              </a:spcAft>
              <a:buClr>
                <a:schemeClr val="dk1"/>
              </a:buClr>
              <a:buSzPts val="900"/>
              <a:buFont typeface="Arial"/>
              <a:buNone/>
            </a:pPr>
            <a:r>
              <a:rPr b="0" i="0" lang="en-US" sz="1000" u="none" cap="none" strike="noStrike">
                <a:solidFill>
                  <a:schemeClr val="dk1"/>
                </a:solidFill>
                <a:latin typeface="Poppins"/>
                <a:ea typeface="Poppins"/>
                <a:cs typeface="Poppins"/>
                <a:sym typeface="Poppins"/>
              </a:rPr>
              <a:t>La MR-008 </a:t>
            </a:r>
            <a:r>
              <a:rPr b="1" i="0" lang="en-US" sz="1000" u="none" cap="none" strike="noStrike">
                <a:solidFill>
                  <a:srgbClr val="253F8E"/>
                </a:solidFill>
                <a:latin typeface="Poppins"/>
                <a:ea typeface="Poppins"/>
                <a:cs typeface="Poppins"/>
                <a:sym typeface="Poppins"/>
              </a:rPr>
              <a:t>pose de nombreuses exigences</a:t>
            </a:r>
            <a:r>
              <a:rPr b="1" i="0" lang="en-US" sz="1000" u="none" cap="none" strike="noStrike">
                <a:solidFill>
                  <a:srgbClr val="1D7293"/>
                </a:solidFill>
                <a:latin typeface="Poppins"/>
                <a:ea typeface="Poppins"/>
                <a:cs typeface="Poppins"/>
                <a:sym typeface="Poppins"/>
              </a:rPr>
              <a:t> </a:t>
            </a:r>
            <a:r>
              <a:rPr b="0" i="0" lang="en-US" sz="1000" u="none" cap="none" strike="noStrike">
                <a:solidFill>
                  <a:schemeClr val="dk1"/>
                </a:solidFill>
                <a:latin typeface="Poppins"/>
                <a:ea typeface="Poppins"/>
                <a:cs typeface="Poppins"/>
                <a:sym typeface="Poppins"/>
              </a:rPr>
              <a:t>qui doivent être vérifiées l’une après l’autre par le responsable de traitement. Pour vous faciliter cette vérification, le HDH met à votre disposition une </a:t>
            </a:r>
            <a:r>
              <a:rPr b="0" i="0" lang="en-US" sz="1000" cap="none" strike="noStrike">
                <a:solidFill>
                  <a:schemeClr val="dk1"/>
                </a:solidFill>
                <a:latin typeface="Poppins"/>
                <a:ea typeface="Poppins"/>
                <a:cs typeface="Poppins"/>
                <a:sym typeface="Poppins"/>
              </a:rPr>
              <a:t>checklist</a:t>
            </a:r>
            <a:r>
              <a:rPr b="0" i="0" lang="en-US" sz="1000" u="none" cap="none" strike="noStrike">
                <a:solidFill>
                  <a:schemeClr val="dk1"/>
                </a:solidFill>
                <a:latin typeface="Poppins"/>
                <a:ea typeface="Poppins"/>
                <a:cs typeface="Poppins"/>
                <a:sym typeface="Poppins"/>
              </a:rPr>
              <a:t> et le présent guide pour vous aider à mieux les comprendre.</a:t>
            </a:r>
            <a:endParaRPr b="0" i="0" sz="1000" u="none" cap="none" strike="noStrike">
              <a:solidFill>
                <a:schemeClr val="dk1"/>
              </a:solidFill>
              <a:latin typeface="Poppins"/>
              <a:ea typeface="Poppins"/>
              <a:cs typeface="Poppins"/>
              <a:sym typeface="Poppins"/>
            </a:endParaRPr>
          </a:p>
          <a:p>
            <a:pPr indent="0" lvl="0" marL="0" marR="0" rtl="0" algn="just">
              <a:lnSpc>
                <a:spcPct val="100000"/>
              </a:lnSpc>
              <a:spcBef>
                <a:spcPts val="200"/>
              </a:spcBef>
              <a:spcAft>
                <a:spcPts val="200"/>
              </a:spcAft>
              <a:buClr>
                <a:schemeClr val="dk1"/>
              </a:buClr>
              <a:buSzPts val="900"/>
              <a:buFont typeface="Arial"/>
              <a:buNone/>
            </a:pPr>
            <a:r>
              <a:rPr b="0" i="0" lang="en-US" sz="1000" u="none" cap="none" strike="noStrike">
                <a:solidFill>
                  <a:schemeClr val="dk1"/>
                </a:solidFill>
                <a:latin typeface="Poppins"/>
                <a:ea typeface="Poppins"/>
                <a:cs typeface="Poppins"/>
                <a:sym typeface="Poppins"/>
              </a:rPr>
              <a:t>Les exigences principales relatives au traitement de données de santé des personnes concernées</a:t>
            </a:r>
            <a:r>
              <a:rPr b="0" i="0" lang="en-US" sz="1000" u="none" cap="none" strike="noStrike">
                <a:solidFill>
                  <a:schemeClr val="dk1"/>
                </a:solidFill>
                <a:latin typeface="Poppins"/>
                <a:ea typeface="Poppins"/>
                <a:cs typeface="Poppins"/>
                <a:sym typeface="Poppins"/>
                <a:extLst>
                  <a:ext uri="http://customooxmlschemas.google.com/">
                    <go:slidesCustomData xmlns:go="http://customooxmlschemas.google.com/" textRoundtripDataId="23"/>
                  </a:ext>
                </a:extLst>
              </a:rPr>
              <a:t>*</a:t>
            </a:r>
            <a:r>
              <a:rPr b="0" i="0" lang="en-US" sz="1000" u="none" cap="none" strike="noStrike">
                <a:solidFill>
                  <a:schemeClr val="dk1"/>
                </a:solidFill>
                <a:latin typeface="Poppins"/>
                <a:ea typeface="Poppins"/>
                <a:cs typeface="Poppins"/>
                <a:sym typeface="Poppins"/>
              </a:rPr>
              <a:t> par la recherche ont été regroupées selon les thématiques suivantes en fonction de leur objet :</a:t>
            </a:r>
            <a:endParaRPr b="0" i="0" sz="1100" u="none" cap="none" strike="noStrike">
              <a:solidFill>
                <a:schemeClr val="dk1"/>
              </a:solidFill>
              <a:latin typeface="Poppins"/>
              <a:ea typeface="Poppins"/>
              <a:cs typeface="Poppins"/>
              <a:sym typeface="Poppins"/>
            </a:endParaRPr>
          </a:p>
        </p:txBody>
      </p:sp>
      <p:sp>
        <p:nvSpPr>
          <p:cNvPr id="203" name="Google Shape;203;p6"/>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8</a:t>
            </a:r>
            <a:endParaRPr b="0" i="0" sz="1400" u="none" cap="none" strike="noStrike">
              <a:solidFill>
                <a:srgbClr val="000000"/>
              </a:solidFill>
              <a:latin typeface="Arial"/>
              <a:ea typeface="Arial"/>
              <a:cs typeface="Arial"/>
              <a:sym typeface="Arial"/>
            </a:endParaRPr>
          </a:p>
        </p:txBody>
      </p:sp>
      <p:sp>
        <p:nvSpPr>
          <p:cNvPr id="204" name="Google Shape;204;p6"/>
          <p:cNvSpPr txBox="1"/>
          <p:nvPr/>
        </p:nvSpPr>
        <p:spPr>
          <a:xfrm>
            <a:off x="890587" y="2100262"/>
            <a:ext cx="331787" cy="307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1</a:t>
            </a:r>
            <a:endParaRPr b="0" i="0" sz="1400" u="none" cap="none" strike="noStrike">
              <a:solidFill>
                <a:srgbClr val="000000"/>
              </a:solidFill>
              <a:latin typeface="Arial"/>
              <a:ea typeface="Arial"/>
              <a:cs typeface="Arial"/>
              <a:sym typeface="Arial"/>
            </a:endParaRPr>
          </a:p>
        </p:txBody>
      </p:sp>
      <p:sp>
        <p:nvSpPr>
          <p:cNvPr id="205" name="Google Shape;205;p6"/>
          <p:cNvSpPr txBox="1"/>
          <p:nvPr/>
        </p:nvSpPr>
        <p:spPr>
          <a:xfrm>
            <a:off x="2432050" y="2100262"/>
            <a:ext cx="331787" cy="307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2</a:t>
            </a:r>
            <a:endParaRPr b="0" i="0" sz="1400" u="none" cap="none" strike="noStrike">
              <a:solidFill>
                <a:srgbClr val="000000"/>
              </a:solidFill>
              <a:latin typeface="Arial"/>
              <a:ea typeface="Arial"/>
              <a:cs typeface="Arial"/>
              <a:sym typeface="Arial"/>
            </a:endParaRPr>
          </a:p>
        </p:txBody>
      </p:sp>
      <p:sp>
        <p:nvSpPr>
          <p:cNvPr id="206" name="Google Shape;206;p6"/>
          <p:cNvSpPr txBox="1"/>
          <p:nvPr/>
        </p:nvSpPr>
        <p:spPr>
          <a:xfrm>
            <a:off x="3868737" y="2100262"/>
            <a:ext cx="331787" cy="307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
        <p:nvSpPr>
          <p:cNvPr id="207" name="Google Shape;207;p6"/>
          <p:cNvSpPr txBox="1"/>
          <p:nvPr/>
        </p:nvSpPr>
        <p:spPr>
          <a:xfrm>
            <a:off x="5468937" y="2100262"/>
            <a:ext cx="331787" cy="307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4</a:t>
            </a:r>
            <a:endParaRPr b="0" i="0" sz="1400" u="none" cap="none" strike="noStrike">
              <a:solidFill>
                <a:srgbClr val="000000"/>
              </a:solidFill>
              <a:latin typeface="Arial"/>
              <a:ea typeface="Arial"/>
              <a:cs typeface="Arial"/>
              <a:sym typeface="Arial"/>
            </a:endParaRPr>
          </a:p>
        </p:txBody>
      </p:sp>
      <p:sp>
        <p:nvSpPr>
          <p:cNvPr id="208" name="Google Shape;208;p6"/>
          <p:cNvSpPr txBox="1"/>
          <p:nvPr/>
        </p:nvSpPr>
        <p:spPr>
          <a:xfrm>
            <a:off x="6970712" y="2100262"/>
            <a:ext cx="333375" cy="307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400"/>
              <a:buFont typeface="Poppins"/>
              <a:buNone/>
            </a:pPr>
            <a:r>
              <a:rPr b="1" i="0" lang="en-US" sz="1400" u="none" cap="none" strike="noStrike">
                <a:solidFill>
                  <a:srgbClr val="595959"/>
                </a:solidFill>
                <a:latin typeface="Poppins"/>
                <a:ea typeface="Poppins"/>
                <a:cs typeface="Poppins"/>
                <a:sym typeface="Poppins"/>
              </a:rPr>
              <a:t>5</a:t>
            </a:r>
            <a:endParaRPr b="0" i="0" sz="1400" u="none" cap="none" strike="noStrike">
              <a:solidFill>
                <a:srgbClr val="000000"/>
              </a:solidFill>
              <a:latin typeface="Arial"/>
              <a:ea typeface="Arial"/>
              <a:cs typeface="Arial"/>
              <a:sym typeface="Arial"/>
            </a:endParaRPr>
          </a:p>
        </p:txBody>
      </p:sp>
      <p:pic>
        <p:nvPicPr>
          <p:cNvPr descr="Une image contenant noir, capture d’écran, obscurité, Graphique&#10;&#10;Description générée automatiquement" id="209" name="Google Shape;209;p6"/>
          <p:cNvPicPr preferRelativeResize="0"/>
          <p:nvPr/>
        </p:nvPicPr>
        <p:blipFill rotWithShape="1">
          <a:blip r:embed="rId4">
            <a:alphaModFix/>
          </a:blip>
          <a:srcRect b="0" l="0" r="0" t="0"/>
          <a:stretch/>
        </p:blipFill>
        <p:spPr>
          <a:xfrm>
            <a:off x="1123950" y="1993900"/>
            <a:ext cx="338137" cy="290512"/>
          </a:xfrm>
          <a:prstGeom prst="rect">
            <a:avLst/>
          </a:prstGeom>
          <a:noFill/>
          <a:ln>
            <a:noFill/>
          </a:ln>
        </p:spPr>
      </p:pic>
      <p:pic>
        <p:nvPicPr>
          <p:cNvPr descr="Une image contenant noir, capture d’écran, obscurité, Graphique&#10;&#10;Description générée automatiquement" id="210" name="Google Shape;210;p6"/>
          <p:cNvPicPr preferRelativeResize="0"/>
          <p:nvPr/>
        </p:nvPicPr>
        <p:blipFill rotWithShape="1">
          <a:blip r:embed="rId4">
            <a:alphaModFix/>
          </a:blip>
          <a:srcRect b="0" l="0" r="0" t="0"/>
          <a:stretch/>
        </p:blipFill>
        <p:spPr>
          <a:xfrm>
            <a:off x="2655887" y="1984375"/>
            <a:ext cx="339725" cy="290512"/>
          </a:xfrm>
          <a:prstGeom prst="rect">
            <a:avLst/>
          </a:prstGeom>
          <a:noFill/>
          <a:ln>
            <a:noFill/>
          </a:ln>
        </p:spPr>
      </p:pic>
      <p:pic>
        <p:nvPicPr>
          <p:cNvPr descr="Une image contenant noir, capture d’écran, obscurité, Graphique&#10;&#10;Description générée automatiquement" id="211" name="Google Shape;211;p6"/>
          <p:cNvPicPr preferRelativeResize="0"/>
          <p:nvPr/>
        </p:nvPicPr>
        <p:blipFill rotWithShape="1">
          <a:blip r:embed="rId4">
            <a:alphaModFix/>
          </a:blip>
          <a:srcRect b="0" l="0" r="0" t="0"/>
          <a:stretch/>
        </p:blipFill>
        <p:spPr>
          <a:xfrm>
            <a:off x="4106862" y="1993900"/>
            <a:ext cx="339725" cy="290512"/>
          </a:xfrm>
          <a:prstGeom prst="rect">
            <a:avLst/>
          </a:prstGeom>
          <a:noFill/>
          <a:ln>
            <a:noFill/>
          </a:ln>
        </p:spPr>
      </p:pic>
      <p:pic>
        <p:nvPicPr>
          <p:cNvPr descr="Une image contenant noir, capture d’écran, obscurité, Graphique&#10;&#10;Description générée automatiquement" id="212" name="Google Shape;212;p6"/>
          <p:cNvPicPr preferRelativeResize="0"/>
          <p:nvPr/>
        </p:nvPicPr>
        <p:blipFill rotWithShape="1">
          <a:blip r:embed="rId4">
            <a:alphaModFix/>
          </a:blip>
          <a:srcRect b="0" l="0" r="0" t="0"/>
          <a:stretch/>
        </p:blipFill>
        <p:spPr>
          <a:xfrm>
            <a:off x="5688012" y="1971675"/>
            <a:ext cx="339725" cy="290512"/>
          </a:xfrm>
          <a:prstGeom prst="rect">
            <a:avLst/>
          </a:prstGeom>
          <a:noFill/>
          <a:ln>
            <a:noFill/>
          </a:ln>
        </p:spPr>
      </p:pic>
      <p:pic>
        <p:nvPicPr>
          <p:cNvPr descr="Une image contenant noir, capture d’écran, obscurité, Graphique&#10;&#10;Description générée automatiquement" id="213" name="Google Shape;213;p6"/>
          <p:cNvPicPr preferRelativeResize="0"/>
          <p:nvPr/>
        </p:nvPicPr>
        <p:blipFill rotWithShape="1">
          <a:blip r:embed="rId4">
            <a:alphaModFix/>
          </a:blip>
          <a:srcRect b="0" l="0" r="0" t="0"/>
          <a:stretch/>
        </p:blipFill>
        <p:spPr>
          <a:xfrm>
            <a:off x="7180262" y="1968500"/>
            <a:ext cx="339725" cy="290512"/>
          </a:xfrm>
          <a:prstGeom prst="rect">
            <a:avLst/>
          </a:prstGeom>
          <a:noFill/>
          <a:ln>
            <a:noFill/>
          </a:ln>
        </p:spPr>
      </p:pic>
      <p:sp>
        <p:nvSpPr>
          <p:cNvPr id="214" name="Google Shape;214;p6"/>
          <p:cNvSpPr txBox="1"/>
          <p:nvPr/>
        </p:nvSpPr>
        <p:spPr>
          <a:xfrm>
            <a:off x="890575" y="2431300"/>
            <a:ext cx="12033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000"/>
              <a:buFont typeface="Poppins"/>
              <a:buNone/>
            </a:pPr>
            <a:r>
              <a:rPr b="1" i="0" lang="en-US" sz="800" u="sng" cap="none" strike="noStrike">
                <a:solidFill>
                  <a:schemeClr val="lt1"/>
                </a:solidFill>
                <a:latin typeface="Poppins"/>
                <a:ea typeface="Poppins"/>
                <a:cs typeface="Poppins"/>
                <a:sym typeface="Poppins"/>
              </a:rPr>
              <a:t>Principales exigences liées à l’origine, la nature des données et la durée d’accès</a:t>
            </a:r>
            <a:endParaRPr b="0" i="0" sz="1200" u="none" cap="none" strike="noStrike">
              <a:solidFill>
                <a:schemeClr val="lt1"/>
              </a:solidFill>
              <a:latin typeface="Arial"/>
              <a:ea typeface="Arial"/>
              <a:cs typeface="Arial"/>
              <a:sym typeface="Arial"/>
            </a:endParaRPr>
          </a:p>
        </p:txBody>
      </p:sp>
      <p:sp>
        <p:nvSpPr>
          <p:cNvPr id="215" name="Google Shape;215;p6"/>
          <p:cNvSpPr txBox="1"/>
          <p:nvPr/>
        </p:nvSpPr>
        <p:spPr>
          <a:xfrm>
            <a:off x="2409037" y="2423750"/>
            <a:ext cx="1203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000"/>
              <a:buFont typeface="Poppins"/>
              <a:buNone/>
            </a:pPr>
            <a:r>
              <a:rPr b="1" i="0" lang="en-US" sz="800" u="sng" cap="none" strike="noStrike">
                <a:solidFill>
                  <a:schemeClr val="lt1"/>
                </a:solidFill>
                <a:latin typeface="Poppins"/>
                <a:ea typeface="Poppins"/>
                <a:cs typeface="Poppins"/>
                <a:sym typeface="Poppins"/>
                <a:hlinkClick action="ppaction://hlinksldjump" r:id="rId5">
                  <a:extLst>
                    <a:ext uri="{A12FA001-AC4F-418D-AE19-62706E023703}">
                      <ahyp:hlinkClr val="tx"/>
                    </a:ext>
                  </a:extLst>
                </a:hlinkClick>
              </a:rPr>
              <a:t>Principales exigences liées à la finalité des traitements </a:t>
            </a:r>
            <a:endParaRPr b="1" i="0" sz="800" u="none" cap="none" strike="noStrike">
              <a:solidFill>
                <a:schemeClr val="lt1"/>
              </a:solidFill>
              <a:latin typeface="Poppins"/>
              <a:ea typeface="Poppins"/>
              <a:cs typeface="Poppins"/>
              <a:sym typeface="Poppins"/>
            </a:endParaRPr>
          </a:p>
        </p:txBody>
      </p:sp>
      <p:sp>
        <p:nvSpPr>
          <p:cNvPr id="216" name="Google Shape;216;p6"/>
          <p:cNvSpPr txBox="1"/>
          <p:nvPr/>
        </p:nvSpPr>
        <p:spPr>
          <a:xfrm>
            <a:off x="3836550" y="2423750"/>
            <a:ext cx="1327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000"/>
              <a:buFont typeface="Poppins"/>
              <a:buNone/>
            </a:pPr>
            <a:r>
              <a:rPr b="1" i="0" lang="en-US" sz="800" u="sng" cap="none" strike="noStrike">
                <a:solidFill>
                  <a:schemeClr val="lt1"/>
                </a:solidFill>
                <a:latin typeface="Poppins"/>
                <a:ea typeface="Poppins"/>
                <a:cs typeface="Poppins"/>
                <a:sym typeface="Poppins"/>
                <a:hlinkClick action="ppaction://hlinksldjump" r:id="rId6">
                  <a:extLst>
                    <a:ext uri="{A12FA001-AC4F-418D-AE19-62706E023703}">
                      <ahyp:hlinkClr val="tx"/>
                    </a:ext>
                  </a:extLst>
                </a:hlinkClick>
              </a:rPr>
              <a:t>Principales exigence liées aux destinataires des données</a:t>
            </a:r>
            <a:endParaRPr b="0" i="0" sz="1200" u="none" cap="none" strike="noStrike">
              <a:solidFill>
                <a:schemeClr val="lt1"/>
              </a:solidFill>
              <a:latin typeface="Arial"/>
              <a:ea typeface="Arial"/>
              <a:cs typeface="Arial"/>
              <a:sym typeface="Arial"/>
            </a:endParaRPr>
          </a:p>
        </p:txBody>
      </p:sp>
      <p:sp>
        <p:nvSpPr>
          <p:cNvPr id="217" name="Google Shape;217;p6"/>
          <p:cNvSpPr txBox="1"/>
          <p:nvPr/>
        </p:nvSpPr>
        <p:spPr>
          <a:xfrm>
            <a:off x="5369700" y="2423750"/>
            <a:ext cx="1327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000"/>
              <a:buFont typeface="Poppins"/>
              <a:buNone/>
            </a:pPr>
            <a:r>
              <a:rPr b="1" i="0" lang="en-US" sz="800" u="sng" cap="none" strike="noStrike">
                <a:solidFill>
                  <a:schemeClr val="lt1"/>
                </a:solidFill>
                <a:latin typeface="Poppins"/>
                <a:ea typeface="Poppins"/>
                <a:cs typeface="Poppins"/>
                <a:sym typeface="Poppins"/>
                <a:hlinkClick action="ppaction://hlinksldjump" r:id="rId7">
                  <a:extLst>
                    <a:ext uri="{A12FA001-AC4F-418D-AE19-62706E023703}">
                      <ahyp:hlinkClr val="tx"/>
                    </a:ext>
                  </a:extLst>
                </a:hlinkClick>
              </a:rPr>
              <a:t>Principales exigences liées à la confidentialité, sécurité des données et hébergement</a:t>
            </a:r>
            <a:endParaRPr b="0" i="0" sz="800" u="none" cap="none" strike="noStrike">
              <a:solidFill>
                <a:schemeClr val="lt1"/>
              </a:solidFill>
              <a:latin typeface="Poppins"/>
              <a:ea typeface="Poppins"/>
              <a:cs typeface="Poppins"/>
              <a:sym typeface="Poppins"/>
            </a:endParaRPr>
          </a:p>
          <a:p>
            <a:pPr indent="0" lvl="0" marL="0" marR="0" rtl="0" algn="l">
              <a:lnSpc>
                <a:spcPct val="100000"/>
              </a:lnSpc>
              <a:spcBef>
                <a:spcPts val="0"/>
              </a:spcBef>
              <a:spcAft>
                <a:spcPts val="0"/>
              </a:spcAft>
              <a:buClr>
                <a:schemeClr val="lt1"/>
              </a:buClr>
              <a:buSzPts val="1000"/>
              <a:buFont typeface="Poppins"/>
              <a:buNone/>
            </a:pPr>
            <a:r>
              <a:t/>
            </a:r>
            <a:endParaRPr b="1" i="0" sz="800" u="none" cap="none" strike="noStrike">
              <a:solidFill>
                <a:schemeClr val="lt1"/>
              </a:solidFill>
              <a:latin typeface="Poppins"/>
              <a:ea typeface="Poppins"/>
              <a:cs typeface="Poppins"/>
              <a:sym typeface="Poppins"/>
            </a:endParaRPr>
          </a:p>
        </p:txBody>
      </p:sp>
      <p:sp>
        <p:nvSpPr>
          <p:cNvPr id="218" name="Google Shape;218;p6"/>
          <p:cNvSpPr txBox="1"/>
          <p:nvPr/>
        </p:nvSpPr>
        <p:spPr>
          <a:xfrm>
            <a:off x="6837362" y="2432050"/>
            <a:ext cx="1417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000"/>
              <a:buFont typeface="Poppins"/>
              <a:buNone/>
            </a:pPr>
            <a:r>
              <a:rPr b="1" i="0" lang="en-US" sz="800" u="sng" cap="none" strike="noStrike">
                <a:solidFill>
                  <a:schemeClr val="lt1"/>
                </a:solidFill>
                <a:latin typeface="Poppins"/>
                <a:ea typeface="Poppins"/>
                <a:cs typeface="Poppins"/>
                <a:sym typeface="Poppins"/>
                <a:hlinkClick action="ppaction://hlinksldjump" r:id="rId8">
                  <a:extLst>
                    <a:ext uri="{A12FA001-AC4F-418D-AE19-62706E023703}">
                      <ahyp:hlinkClr val="tx"/>
                    </a:ext>
                  </a:extLst>
                </a:hlinkClick>
              </a:rPr>
              <a:t>Principales exigences liées aux droits des personnes</a:t>
            </a:r>
            <a:endParaRPr b="0" i="0" sz="800" u="none" cap="none" strike="noStrike">
              <a:solidFill>
                <a:schemeClr val="lt1"/>
              </a:solidFill>
              <a:latin typeface="Poppins"/>
              <a:ea typeface="Poppins"/>
              <a:cs typeface="Poppins"/>
              <a:sym typeface="Poppins"/>
            </a:endParaRPr>
          </a:p>
        </p:txBody>
      </p:sp>
      <p:sp>
        <p:nvSpPr>
          <p:cNvPr id="219" name="Google Shape;219;p6"/>
          <p:cNvSpPr txBox="1"/>
          <p:nvPr/>
        </p:nvSpPr>
        <p:spPr>
          <a:xfrm>
            <a:off x="518550" y="3162375"/>
            <a:ext cx="1508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800" u="none" cap="none" strike="noStrike">
                <a:solidFill>
                  <a:schemeClr val="lt1"/>
                </a:solidFill>
                <a:latin typeface="Poppins"/>
                <a:ea typeface="Poppins"/>
                <a:cs typeface="Poppins"/>
                <a:sym typeface="Poppins"/>
              </a:rPr>
              <a:t>Base principale du SNDS, profondeur historique et  justification des données demandées</a:t>
            </a:r>
            <a:endParaRPr b="0" i="0" sz="1400" u="none" cap="none" strike="noStrike">
              <a:solidFill>
                <a:srgbClr val="000000"/>
              </a:solidFill>
              <a:latin typeface="Poppins"/>
              <a:ea typeface="Poppins"/>
              <a:cs typeface="Poppins"/>
              <a:sym typeface="Poppins"/>
            </a:endParaRPr>
          </a:p>
        </p:txBody>
      </p:sp>
      <p:sp>
        <p:nvSpPr>
          <p:cNvPr id="220" name="Google Shape;220;p6"/>
          <p:cNvSpPr txBox="1"/>
          <p:nvPr/>
        </p:nvSpPr>
        <p:spPr>
          <a:xfrm>
            <a:off x="2434150" y="3146925"/>
            <a:ext cx="1046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800"/>
              <a:buFont typeface="Poppins"/>
              <a:buNone/>
            </a:pPr>
            <a:r>
              <a:rPr b="0" i="0" lang="en-US" sz="800" u="none" cap="none" strike="noStrike">
                <a:solidFill>
                  <a:schemeClr val="lt1"/>
                </a:solidFill>
                <a:latin typeface="Poppins"/>
                <a:ea typeface="Poppins"/>
                <a:cs typeface="Poppins"/>
                <a:sym typeface="Poppins"/>
              </a:rPr>
              <a:t>Finalités, intérêt public</a:t>
            </a:r>
            <a:endParaRPr b="0" i="0" sz="800" u="none" cap="none" strike="noStrike">
              <a:solidFill>
                <a:schemeClr val="lt1"/>
              </a:solidFill>
              <a:latin typeface="Poppins"/>
              <a:ea typeface="Poppins"/>
              <a:cs typeface="Poppins"/>
              <a:sym typeface="Poppins"/>
            </a:endParaRPr>
          </a:p>
        </p:txBody>
      </p:sp>
      <p:sp>
        <p:nvSpPr>
          <p:cNvPr id="221" name="Google Shape;221;p6"/>
          <p:cNvSpPr txBox="1"/>
          <p:nvPr/>
        </p:nvSpPr>
        <p:spPr>
          <a:xfrm>
            <a:off x="3821362" y="3208575"/>
            <a:ext cx="12255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300"/>
              </a:spcBef>
              <a:spcAft>
                <a:spcPts val="0"/>
              </a:spcAft>
              <a:buClr>
                <a:schemeClr val="lt1"/>
              </a:buClr>
              <a:buSzPts val="800"/>
              <a:buFont typeface="Poppins"/>
              <a:buNone/>
            </a:pPr>
            <a:r>
              <a:rPr b="0" i="0" lang="en-US" sz="800" u="none" cap="none" strike="noStrike">
                <a:solidFill>
                  <a:schemeClr val="lt1"/>
                </a:solidFill>
                <a:latin typeface="Poppins"/>
                <a:ea typeface="Poppins"/>
                <a:cs typeface="Poppins"/>
                <a:sym typeface="Poppins"/>
              </a:rPr>
              <a:t>LRBE, sous-traitants </a:t>
            </a:r>
            <a:endParaRPr b="0" i="0" sz="800" u="none" cap="none" strike="noStrike">
              <a:solidFill>
                <a:schemeClr val="lt1"/>
              </a:solidFill>
              <a:latin typeface="Poppins"/>
              <a:ea typeface="Poppins"/>
              <a:cs typeface="Poppins"/>
              <a:sym typeface="Poppins"/>
            </a:endParaRPr>
          </a:p>
        </p:txBody>
      </p:sp>
      <p:sp>
        <p:nvSpPr>
          <p:cNvPr id="222" name="Google Shape;222;p6"/>
          <p:cNvSpPr txBox="1"/>
          <p:nvPr/>
        </p:nvSpPr>
        <p:spPr>
          <a:xfrm>
            <a:off x="5369700" y="3085425"/>
            <a:ext cx="1225500" cy="120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300"/>
              </a:spcBef>
              <a:spcAft>
                <a:spcPts val="0"/>
              </a:spcAft>
              <a:buClr>
                <a:schemeClr val="lt1"/>
              </a:buClr>
              <a:buSzPts val="700"/>
              <a:buFont typeface="Poppins"/>
              <a:buNone/>
            </a:pPr>
            <a:r>
              <a:rPr b="0" i="0" lang="en-US" sz="800" u="none" cap="none" strike="noStrike">
                <a:solidFill>
                  <a:schemeClr val="lt1"/>
                </a:solidFill>
                <a:latin typeface="Poppins"/>
                <a:ea typeface="Poppins"/>
                <a:cs typeface="Poppins"/>
                <a:sym typeface="Poppins"/>
              </a:rPr>
              <a:t>AIPD, gestion des habilitations, pseudonymisation des données, absence de transfert des données hors UE</a:t>
            </a:r>
            <a:endParaRPr b="0" i="0" sz="800" u="none" cap="none" strike="noStrike">
              <a:solidFill>
                <a:schemeClr val="dk1"/>
              </a:solidFill>
              <a:latin typeface="Poppins"/>
              <a:ea typeface="Poppins"/>
              <a:cs typeface="Poppins"/>
              <a:sym typeface="Poppins"/>
            </a:endParaRPr>
          </a:p>
          <a:p>
            <a:pPr indent="0" lvl="0" marL="0" marR="0" rtl="0" algn="l">
              <a:lnSpc>
                <a:spcPct val="100000"/>
              </a:lnSpc>
              <a:spcBef>
                <a:spcPts val="300"/>
              </a:spcBef>
              <a:spcAft>
                <a:spcPts val="0"/>
              </a:spcAft>
              <a:buClr>
                <a:schemeClr val="lt1"/>
              </a:buClr>
              <a:buSzPts val="800"/>
              <a:buFont typeface="Poppins"/>
              <a:buNone/>
            </a:pPr>
            <a:r>
              <a:t/>
            </a:r>
            <a:endParaRPr b="0" i="0" sz="1400" u="none" cap="none" strike="noStrike">
              <a:solidFill>
                <a:srgbClr val="000000"/>
              </a:solidFill>
              <a:latin typeface="Arial"/>
              <a:ea typeface="Arial"/>
              <a:cs typeface="Arial"/>
              <a:sym typeface="Arial"/>
            </a:endParaRPr>
          </a:p>
        </p:txBody>
      </p:sp>
      <p:sp>
        <p:nvSpPr>
          <p:cNvPr id="223" name="Google Shape;223;p6"/>
          <p:cNvSpPr txBox="1"/>
          <p:nvPr/>
        </p:nvSpPr>
        <p:spPr>
          <a:xfrm>
            <a:off x="6845300" y="3087687"/>
            <a:ext cx="1417500" cy="5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300"/>
              </a:spcBef>
              <a:spcAft>
                <a:spcPts val="0"/>
              </a:spcAft>
              <a:buClr>
                <a:schemeClr val="lt1"/>
              </a:buClr>
              <a:buSzPts val="700"/>
              <a:buFont typeface="Poppins"/>
              <a:buNone/>
            </a:pPr>
            <a:r>
              <a:rPr b="0" i="0" lang="en-US" sz="800" u="none" cap="none" strike="noStrike">
                <a:solidFill>
                  <a:schemeClr val="lt1"/>
                </a:solidFill>
                <a:latin typeface="Poppins"/>
                <a:ea typeface="Poppins"/>
                <a:cs typeface="Poppins"/>
                <a:sym typeface="Poppins"/>
              </a:rPr>
              <a:t>Information collective, portail de transparence</a:t>
            </a:r>
            <a:r>
              <a:rPr b="0" i="0" lang="en-US" sz="800" u="none" cap="none" strike="noStrike">
                <a:solidFill>
                  <a:srgbClr val="000000"/>
                </a:solidFill>
                <a:latin typeface="Poppins"/>
                <a:ea typeface="Poppins"/>
                <a:cs typeface="Poppins"/>
                <a:sym typeface="Poppins"/>
              </a:rPr>
              <a:t> </a:t>
            </a:r>
            <a:endParaRPr b="0" i="0" sz="800" u="none" cap="none" strike="noStrike">
              <a:solidFill>
                <a:srgbClr val="000000"/>
              </a:solidFill>
              <a:latin typeface="Poppins"/>
              <a:ea typeface="Poppins"/>
              <a:cs typeface="Poppins"/>
              <a:sym typeface="Poppins"/>
            </a:endParaRPr>
          </a:p>
          <a:p>
            <a:pPr indent="0" lvl="0" marL="0" marR="0" rtl="0" algn="l">
              <a:lnSpc>
                <a:spcPct val="100000"/>
              </a:lnSpc>
              <a:spcBef>
                <a:spcPts val="300"/>
              </a:spcBef>
              <a:spcAft>
                <a:spcPts val="0"/>
              </a:spcAft>
              <a:buClr>
                <a:schemeClr val="lt1"/>
              </a:buClr>
              <a:buSzPts val="700"/>
              <a:buFont typeface="Poppins"/>
              <a:buNone/>
            </a:pPr>
            <a:r>
              <a:t/>
            </a:r>
            <a:endParaRPr b="0" i="0" sz="800" u="none" cap="none" strike="noStrike">
              <a:solidFill>
                <a:srgbClr val="000000"/>
              </a:solidFill>
              <a:latin typeface="Poppins"/>
              <a:ea typeface="Poppins"/>
              <a:cs typeface="Poppins"/>
              <a:sym typeface="Poppins"/>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pic>
        <p:nvPicPr>
          <p:cNvPr descr="Une image contenant Graphique&#10;&#10;Description générée automatiquement" id="228" name="Google Shape;228;g2a653876bc4_0_0"/>
          <p:cNvPicPr preferRelativeResize="0"/>
          <p:nvPr/>
        </p:nvPicPr>
        <p:blipFill rotWithShape="1">
          <a:blip r:embed="rId3">
            <a:alphaModFix/>
          </a:blip>
          <a:srcRect b="0" l="0" r="178" t="0"/>
          <a:stretch/>
        </p:blipFill>
        <p:spPr>
          <a:xfrm>
            <a:off x="0" y="0"/>
            <a:ext cx="8820150" cy="5146674"/>
          </a:xfrm>
          <a:prstGeom prst="rect">
            <a:avLst/>
          </a:prstGeom>
          <a:noFill/>
          <a:ln>
            <a:noFill/>
          </a:ln>
        </p:spPr>
      </p:pic>
      <p:sp>
        <p:nvSpPr>
          <p:cNvPr descr="&quot;&quot;" id="229" name="Google Shape;229;g2a653876bc4_0_0"/>
          <p:cNvSpPr/>
          <p:nvPr/>
        </p:nvSpPr>
        <p:spPr>
          <a:xfrm>
            <a:off x="20200" y="-37"/>
            <a:ext cx="8817000" cy="5148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g2a653876bc4_0_0"/>
          <p:cNvSpPr txBox="1"/>
          <p:nvPr/>
        </p:nvSpPr>
        <p:spPr>
          <a:xfrm>
            <a:off x="346975" y="209550"/>
            <a:ext cx="8473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3281"/>
              </a:buClr>
              <a:buSzPts val="2400"/>
              <a:buFont typeface="Poppins"/>
              <a:buNone/>
            </a:pPr>
            <a:r>
              <a:rPr b="1" i="0" lang="en-US" sz="2400" u="none" cap="none" strike="noStrike">
                <a:solidFill>
                  <a:srgbClr val="223281"/>
                </a:solidFill>
                <a:latin typeface="Poppins"/>
                <a:ea typeface="Poppins"/>
                <a:cs typeface="Poppins"/>
                <a:sym typeface="Poppins"/>
              </a:rPr>
              <a:t>LES PRINCIPALES EXIGENCES LIÉES À L’ORIGINE DES DONNÉES, LEUR NATURE ET LA DURÉE D'ACCÈS (1/2)</a:t>
            </a:r>
            <a:endParaRPr b="0" i="0" sz="1400" u="none" cap="none" strike="noStrike">
              <a:solidFill>
                <a:srgbClr val="000000"/>
              </a:solidFill>
              <a:latin typeface="Arial"/>
              <a:ea typeface="Arial"/>
              <a:cs typeface="Arial"/>
              <a:sym typeface="Arial"/>
            </a:endParaRPr>
          </a:p>
        </p:txBody>
      </p:sp>
      <p:sp>
        <p:nvSpPr>
          <p:cNvPr id="231" name="Google Shape;231;g2a653876bc4_0_0"/>
          <p:cNvSpPr txBox="1"/>
          <p:nvPr/>
        </p:nvSpPr>
        <p:spPr>
          <a:xfrm>
            <a:off x="8393112" y="4818062"/>
            <a:ext cx="3318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23281"/>
              </a:buClr>
              <a:buSzPts val="1000"/>
              <a:buFont typeface="Poppins"/>
              <a:buNone/>
            </a:pPr>
            <a:r>
              <a:rPr b="1" i="0" lang="en-US" sz="1000" u="none" cap="none" strike="noStrike">
                <a:solidFill>
                  <a:srgbClr val="223281"/>
                </a:solidFill>
                <a:latin typeface="Poppins"/>
                <a:ea typeface="Poppins"/>
                <a:cs typeface="Poppins"/>
                <a:sym typeface="Poppins"/>
              </a:rPr>
              <a:t>7</a:t>
            </a:r>
            <a:endParaRPr b="0" i="0" sz="1400" u="none" cap="none" strike="noStrike">
              <a:solidFill>
                <a:srgbClr val="000000"/>
              </a:solidFill>
              <a:latin typeface="Arial"/>
              <a:ea typeface="Arial"/>
              <a:cs typeface="Arial"/>
              <a:sym typeface="Arial"/>
            </a:endParaRPr>
          </a:p>
        </p:txBody>
      </p:sp>
      <p:sp>
        <p:nvSpPr>
          <p:cNvPr id="232" name="Google Shape;232;g2a653876bc4_0_0"/>
          <p:cNvSpPr txBox="1"/>
          <p:nvPr/>
        </p:nvSpPr>
        <p:spPr>
          <a:xfrm>
            <a:off x="467625" y="1846450"/>
            <a:ext cx="77598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000"/>
              </a:spcBef>
              <a:spcAft>
                <a:spcPts val="0"/>
              </a:spcAft>
              <a:buClr>
                <a:schemeClr val="dk1"/>
              </a:buClr>
              <a:buSzPts val="1500"/>
              <a:buFont typeface="Poppins Medium"/>
              <a:buNone/>
            </a:pPr>
            <a:r>
              <a:rPr b="0" i="0" lang="en-US" sz="800" u="none" cap="none" strike="noStrike">
                <a:solidFill>
                  <a:srgbClr val="000000"/>
                </a:solidFill>
                <a:latin typeface="Poppins"/>
                <a:ea typeface="Poppins"/>
                <a:cs typeface="Poppins"/>
                <a:sym typeface="Poppins"/>
              </a:rPr>
              <a:t>Elle</a:t>
            </a:r>
            <a:r>
              <a:rPr lang="en-US" sz="800">
                <a:latin typeface="Poppins"/>
                <a:ea typeface="Poppins"/>
                <a:cs typeface="Poppins"/>
                <a:sym typeface="Poppins"/>
              </a:rPr>
              <a:t> </a:t>
            </a:r>
            <a:r>
              <a:rPr b="0" i="0" lang="en-US" sz="800" u="none" cap="none" strike="noStrike">
                <a:solidFill>
                  <a:srgbClr val="000000"/>
                </a:solidFill>
                <a:latin typeface="Poppins"/>
                <a:ea typeface="Poppins"/>
                <a:cs typeface="Poppins"/>
                <a:sym typeface="Poppins"/>
              </a:rPr>
              <a:t>réunit à</a:t>
            </a:r>
            <a:r>
              <a:rPr lang="en-US" sz="800">
                <a:latin typeface="Poppins"/>
                <a:ea typeface="Poppins"/>
                <a:cs typeface="Poppins"/>
                <a:sym typeface="Poppins"/>
              </a:rPr>
              <a:t> ce jour</a:t>
            </a:r>
            <a:r>
              <a:rPr b="0" i="0" lang="en-US" sz="800" u="none" cap="none" strike="noStrike">
                <a:solidFill>
                  <a:srgbClr val="000000"/>
                </a:solidFill>
                <a:latin typeface="Poppins"/>
                <a:ea typeface="Poppins"/>
                <a:cs typeface="Poppins"/>
                <a:sym typeface="Poppins"/>
              </a:rPr>
              <a:t> les données couvrant l’ensemble de la population et est constituée des composantes suivantes :</a:t>
            </a:r>
            <a:br>
              <a:rPr b="0" i="0" lang="en-US" sz="800" u="none" cap="none" strike="noStrike">
                <a:solidFill>
                  <a:srgbClr val="000000"/>
                </a:solidFill>
                <a:latin typeface="Poppins"/>
                <a:ea typeface="Poppins"/>
                <a:cs typeface="Poppins"/>
                <a:sym typeface="Poppins"/>
              </a:rPr>
            </a:br>
            <a:br>
              <a:rPr b="0" i="0" lang="en-US" sz="800" u="none" cap="none" strike="noStrike">
                <a:solidFill>
                  <a:srgbClr val="000000"/>
                </a:solidFill>
                <a:latin typeface="Poppins"/>
                <a:ea typeface="Poppins"/>
                <a:cs typeface="Poppins"/>
                <a:sym typeface="Poppins"/>
              </a:rPr>
            </a:br>
            <a:r>
              <a:rPr b="1" i="0" lang="en-US" sz="800" u="none" cap="none" strike="noStrike">
                <a:solidFill>
                  <a:srgbClr val="253F8E"/>
                </a:solidFill>
                <a:latin typeface="Poppins"/>
                <a:ea typeface="Poppins"/>
                <a:cs typeface="Poppins"/>
                <a:sym typeface="Poppins"/>
              </a:rPr>
              <a:t>La base SNIIRAM composée : </a:t>
            </a:r>
            <a:br>
              <a:rPr b="0" i="0" lang="en-US" sz="800" u="none" cap="none" strike="noStrike">
                <a:solidFill>
                  <a:srgbClr val="000000"/>
                </a:solidFill>
                <a:latin typeface="Poppins"/>
                <a:ea typeface="Poppins"/>
                <a:cs typeface="Poppins"/>
                <a:sym typeface="Poppins"/>
              </a:rPr>
            </a:br>
            <a:r>
              <a:rPr b="0" i="0" lang="en-US" sz="800" u="none" cap="none" strike="noStrike">
                <a:solidFill>
                  <a:srgbClr val="223281"/>
                </a:solidFill>
                <a:latin typeface="Poppins"/>
                <a:ea typeface="Poppins"/>
                <a:cs typeface="Poppins"/>
                <a:sym typeface="Poppins"/>
              </a:rPr>
              <a:t>→ </a:t>
            </a:r>
            <a:r>
              <a:rPr b="0" i="0" lang="en-US" sz="800" u="none" cap="none" strike="noStrike">
                <a:solidFill>
                  <a:srgbClr val="000000"/>
                </a:solidFill>
                <a:latin typeface="Poppins"/>
                <a:ea typeface="Poppins"/>
                <a:cs typeface="Poppins"/>
                <a:sym typeface="Poppins"/>
              </a:rPr>
              <a:t>du datamart de consommation inter régimes (DCIR)</a:t>
            </a:r>
            <a:br>
              <a:rPr b="0" i="0" lang="en-US" sz="800" u="none" cap="none" strike="noStrike">
                <a:solidFill>
                  <a:srgbClr val="000000"/>
                </a:solidFill>
                <a:latin typeface="Poppins"/>
                <a:ea typeface="Poppins"/>
                <a:cs typeface="Poppins"/>
                <a:sym typeface="Poppins"/>
              </a:rPr>
            </a:br>
            <a:r>
              <a:rPr b="0" i="0" lang="en-US" sz="800" u="none" cap="none" strike="noStrike">
                <a:solidFill>
                  <a:srgbClr val="223281"/>
                </a:solidFill>
                <a:latin typeface="Poppins"/>
                <a:ea typeface="Poppins"/>
                <a:cs typeface="Poppins"/>
                <a:sym typeface="Poppins"/>
              </a:rPr>
              <a:t>→ d</a:t>
            </a:r>
            <a:r>
              <a:rPr b="0" i="0" lang="en-US" sz="800" u="none" cap="none" strike="noStrike">
                <a:solidFill>
                  <a:srgbClr val="000000"/>
                </a:solidFill>
                <a:latin typeface="Poppins"/>
                <a:ea typeface="Poppins"/>
                <a:cs typeface="Poppins"/>
                <a:sym typeface="Poppins"/>
              </a:rPr>
              <a:t>es données du Programme de Médicalisation de Systèmes d’Information (PMSI) </a:t>
            </a:r>
            <a:endParaRPr b="0" i="0" sz="800" u="none" cap="none" strike="noStrike">
              <a:solidFill>
                <a:srgbClr val="000000"/>
              </a:solidFill>
              <a:latin typeface="Poppins"/>
              <a:ea typeface="Poppins"/>
              <a:cs typeface="Poppins"/>
              <a:sym typeface="Poppins"/>
            </a:endParaRPr>
          </a:p>
          <a:p>
            <a:pPr indent="0" lvl="0" marL="0" marR="0" rtl="0" algn="l">
              <a:lnSpc>
                <a:spcPct val="100000"/>
              </a:lnSpc>
              <a:spcBef>
                <a:spcPts val="1000"/>
              </a:spcBef>
              <a:spcAft>
                <a:spcPts val="0"/>
              </a:spcAft>
              <a:buClr>
                <a:schemeClr val="dk1"/>
              </a:buClr>
              <a:buSzPts val="1500"/>
              <a:buFont typeface="Poppins Medium"/>
              <a:buNone/>
            </a:pPr>
            <a:r>
              <a:rPr b="1" i="0" lang="en-US" sz="800" u="none" cap="none" strike="noStrike">
                <a:solidFill>
                  <a:srgbClr val="253F8E"/>
                </a:solidFill>
                <a:latin typeface="Poppins"/>
                <a:ea typeface="Poppins"/>
                <a:cs typeface="Poppins"/>
                <a:sym typeface="Poppins"/>
              </a:rPr>
              <a:t>La base PMSI en provenance des établissements de santé </a:t>
            </a:r>
            <a:endParaRPr b="1" i="0" sz="800" u="none" cap="none" strike="noStrike">
              <a:solidFill>
                <a:srgbClr val="253F8E"/>
              </a:solidFill>
              <a:latin typeface="Poppins"/>
              <a:ea typeface="Poppins"/>
              <a:cs typeface="Poppins"/>
              <a:sym typeface="Poppins"/>
            </a:endParaRPr>
          </a:p>
          <a:p>
            <a:pPr indent="0" lvl="0" marL="0" marR="0" rtl="0" algn="l">
              <a:lnSpc>
                <a:spcPct val="100000"/>
              </a:lnSpc>
              <a:spcBef>
                <a:spcPts val="1000"/>
              </a:spcBef>
              <a:spcAft>
                <a:spcPts val="0"/>
              </a:spcAft>
              <a:buClr>
                <a:schemeClr val="dk1"/>
              </a:buClr>
              <a:buSzPts val="1500"/>
              <a:buFont typeface="Poppins Medium"/>
              <a:buNone/>
            </a:pPr>
            <a:r>
              <a:rPr b="0" i="0" lang="en-US" sz="800" u="none" cap="none" strike="noStrike">
                <a:solidFill>
                  <a:srgbClr val="223281"/>
                </a:solidFill>
                <a:latin typeface="Poppins"/>
                <a:ea typeface="Poppins"/>
                <a:cs typeface="Poppins"/>
                <a:sym typeface="Poppins"/>
              </a:rPr>
              <a:t>→ </a:t>
            </a:r>
            <a:r>
              <a:rPr b="0" i="0" lang="en-US" sz="800" u="none" cap="none" strike="noStrike">
                <a:solidFill>
                  <a:schemeClr val="dk1"/>
                </a:solidFill>
                <a:latin typeface="Poppins"/>
                <a:ea typeface="Poppins"/>
                <a:cs typeface="Poppins"/>
                <a:sym typeface="Poppins"/>
              </a:rPr>
              <a:t>des données  sur les champs médecine, chirurgie, obstétrique et odontologie (MCO) </a:t>
            </a:r>
            <a:br>
              <a:rPr b="0" i="0" lang="en-US" sz="800" u="none" cap="none" strike="noStrike">
                <a:solidFill>
                  <a:schemeClr val="dk1"/>
                </a:solidFill>
                <a:latin typeface="Poppins"/>
                <a:ea typeface="Poppins"/>
                <a:cs typeface="Poppins"/>
                <a:sym typeface="Poppins"/>
              </a:rPr>
            </a:br>
            <a:r>
              <a:rPr b="0" i="0" lang="en-US" sz="800" u="none" cap="none" strike="noStrike">
                <a:solidFill>
                  <a:srgbClr val="223281"/>
                </a:solidFill>
                <a:latin typeface="Poppins"/>
                <a:ea typeface="Poppins"/>
                <a:cs typeface="Poppins"/>
                <a:sym typeface="Poppins"/>
              </a:rPr>
              <a:t>→ </a:t>
            </a:r>
            <a:r>
              <a:rPr b="0" i="0" lang="en-US" sz="800" u="none" cap="none" strike="noStrike">
                <a:solidFill>
                  <a:schemeClr val="dk1"/>
                </a:solidFill>
                <a:latin typeface="Poppins"/>
                <a:ea typeface="Poppins"/>
                <a:cs typeface="Poppins"/>
                <a:sym typeface="Poppins"/>
              </a:rPr>
              <a:t>des données de soins de suite et de réadaptation (SSR) </a:t>
            </a:r>
            <a:br>
              <a:rPr b="0" i="0" lang="en-US" sz="800" u="none" cap="none" strike="noStrike">
                <a:solidFill>
                  <a:schemeClr val="dk1"/>
                </a:solidFill>
                <a:latin typeface="Poppins"/>
                <a:ea typeface="Poppins"/>
                <a:cs typeface="Poppins"/>
                <a:sym typeface="Poppins"/>
              </a:rPr>
            </a:br>
            <a:r>
              <a:rPr b="0" i="0" lang="en-US" sz="800" u="none" cap="none" strike="noStrike">
                <a:solidFill>
                  <a:srgbClr val="223281"/>
                </a:solidFill>
                <a:latin typeface="Poppins"/>
                <a:ea typeface="Poppins"/>
                <a:cs typeface="Poppins"/>
                <a:sym typeface="Poppins"/>
              </a:rPr>
              <a:t>→ </a:t>
            </a:r>
            <a:r>
              <a:rPr b="0" i="0" lang="en-US" sz="800" u="none" cap="none" strike="noStrike">
                <a:solidFill>
                  <a:schemeClr val="dk1"/>
                </a:solidFill>
                <a:latin typeface="Poppins"/>
                <a:ea typeface="Poppins"/>
                <a:cs typeface="Poppins"/>
                <a:sym typeface="Poppins"/>
              </a:rPr>
              <a:t>du recueil d’information médicalisée en psychiatrie (RIM-P) et hospitalisation à domicile (HAD)</a:t>
            </a:r>
            <a:endParaRPr b="1" i="0" sz="800" u="none" cap="none" strike="noStrike">
              <a:solidFill>
                <a:srgbClr val="253F8E"/>
              </a:solidFill>
              <a:latin typeface="Poppins"/>
              <a:ea typeface="Poppins"/>
              <a:cs typeface="Poppins"/>
              <a:sym typeface="Poppins"/>
            </a:endParaRPr>
          </a:p>
          <a:p>
            <a:pPr indent="0" lvl="0" marL="0" marR="0" rtl="0" algn="l">
              <a:lnSpc>
                <a:spcPct val="100000"/>
              </a:lnSpc>
              <a:spcBef>
                <a:spcPts val="1000"/>
              </a:spcBef>
              <a:spcAft>
                <a:spcPts val="0"/>
              </a:spcAft>
              <a:buClr>
                <a:schemeClr val="dk1"/>
              </a:buClr>
              <a:buSzPts val="1500"/>
              <a:buFont typeface="Poppins Medium"/>
              <a:buNone/>
            </a:pPr>
            <a:r>
              <a:rPr b="1" i="0" lang="en-US" sz="800" u="none" cap="none" strike="noStrike">
                <a:solidFill>
                  <a:srgbClr val="253F8E"/>
                </a:solidFill>
                <a:latin typeface="Poppins"/>
                <a:ea typeface="Poppins"/>
                <a:cs typeface="Poppins"/>
                <a:sym typeface="Poppins"/>
              </a:rPr>
              <a:t>La base Causes médicales de décès (base du CépiDc de l’Inserm)</a:t>
            </a:r>
            <a:endParaRPr b="1" i="0" sz="800" u="none" cap="none" strike="noStrike">
              <a:solidFill>
                <a:srgbClr val="253F8E"/>
              </a:solidFill>
              <a:latin typeface="Poppins"/>
              <a:ea typeface="Poppins"/>
              <a:cs typeface="Poppins"/>
              <a:sym typeface="Poppins"/>
            </a:endParaRPr>
          </a:p>
          <a:p>
            <a:pPr indent="0" lvl="0" marL="0" marR="0" rtl="0" algn="l">
              <a:lnSpc>
                <a:spcPct val="100000"/>
              </a:lnSpc>
              <a:spcBef>
                <a:spcPts val="1000"/>
              </a:spcBef>
              <a:spcAft>
                <a:spcPts val="0"/>
              </a:spcAft>
              <a:buClr>
                <a:schemeClr val="dk1"/>
              </a:buClr>
              <a:buSzPts val="1500"/>
              <a:buFont typeface="Poppins Medium"/>
              <a:buNone/>
            </a:pPr>
            <a:r>
              <a:rPr b="1" i="0" lang="en-US" sz="800" u="none" cap="none" strike="noStrike">
                <a:solidFill>
                  <a:srgbClr val="253F8E"/>
                </a:solidFill>
                <a:latin typeface="Poppins"/>
                <a:ea typeface="Poppins"/>
                <a:cs typeface="Poppins"/>
                <a:sym typeface="Poppins"/>
              </a:rPr>
              <a:t>Les données relatives au handicap (données de la CNSA)</a:t>
            </a:r>
            <a:endParaRPr b="1" i="0" sz="800" u="none" cap="none" strike="noStrike">
              <a:solidFill>
                <a:srgbClr val="253F8E"/>
              </a:solidFill>
              <a:latin typeface="Poppins"/>
              <a:ea typeface="Poppins"/>
              <a:cs typeface="Poppins"/>
              <a:sym typeface="Poppins"/>
            </a:endParaRPr>
          </a:p>
          <a:p>
            <a:pPr indent="0" lvl="0" marL="0" marR="0" rtl="0" algn="l">
              <a:lnSpc>
                <a:spcPct val="100000"/>
              </a:lnSpc>
              <a:spcBef>
                <a:spcPts val="1000"/>
              </a:spcBef>
              <a:spcAft>
                <a:spcPts val="0"/>
              </a:spcAft>
              <a:buClr>
                <a:schemeClr val="dk1"/>
              </a:buClr>
              <a:buSzPts val="1500"/>
              <a:buFont typeface="Poppins Medium"/>
              <a:buNone/>
            </a:pPr>
            <a:r>
              <a:rPr b="1" i="0" lang="en-US" sz="800" u="none" cap="none" strike="noStrike">
                <a:solidFill>
                  <a:srgbClr val="253F8E"/>
                </a:solidFill>
                <a:latin typeface="Poppins"/>
                <a:ea typeface="Poppins"/>
                <a:cs typeface="Poppins"/>
                <a:sym typeface="Poppins"/>
              </a:rPr>
              <a:t>Les données des bases relatives à l’épidémie de covid 19 (bases Vaccin-covid et SI-DEP)</a:t>
            </a:r>
            <a:endParaRPr b="1" i="0" sz="800" u="none" cap="none" strike="noStrike">
              <a:solidFill>
                <a:srgbClr val="253F8E"/>
              </a:solidFill>
              <a:latin typeface="Poppins"/>
              <a:ea typeface="Poppins"/>
              <a:cs typeface="Poppins"/>
              <a:sym typeface="Poppins"/>
            </a:endParaRPr>
          </a:p>
          <a:p>
            <a:pPr indent="0" lvl="0" marL="0" marR="0" rtl="0" algn="just">
              <a:lnSpc>
                <a:spcPct val="100000"/>
              </a:lnSpc>
              <a:spcBef>
                <a:spcPts val="1000"/>
              </a:spcBef>
              <a:spcAft>
                <a:spcPts val="0"/>
              </a:spcAft>
              <a:buClr>
                <a:schemeClr val="dk1"/>
              </a:buClr>
              <a:buSzPts val="1500"/>
              <a:buFont typeface="Poppins Medium"/>
              <a:buNone/>
            </a:pPr>
            <a:r>
              <a:t/>
            </a:r>
            <a:endParaRPr b="0" i="0" sz="1400" u="none" cap="none" strike="noStrike">
              <a:solidFill>
                <a:srgbClr val="000000"/>
              </a:solidFill>
              <a:latin typeface="Arial"/>
              <a:ea typeface="Arial"/>
              <a:cs typeface="Arial"/>
              <a:sym typeface="Arial"/>
            </a:endParaRPr>
          </a:p>
        </p:txBody>
      </p:sp>
      <p:sp>
        <p:nvSpPr>
          <p:cNvPr id="233" name="Google Shape;233;g2a653876bc4_0_0"/>
          <p:cNvSpPr txBox="1"/>
          <p:nvPr/>
        </p:nvSpPr>
        <p:spPr>
          <a:xfrm>
            <a:off x="1893887" y="4403725"/>
            <a:ext cx="6499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Poppins"/>
              <a:buNone/>
            </a:pPr>
            <a:r>
              <a:rPr b="0" i="0" lang="en-US" sz="800" u="none" cap="none" strike="noStrike">
                <a:solidFill>
                  <a:schemeClr val="dk1"/>
                </a:solidFill>
                <a:latin typeface="Poppins"/>
                <a:ea typeface="Poppins"/>
                <a:cs typeface="Poppins"/>
                <a:sym typeface="Poppins"/>
              </a:rPr>
              <a:t>* La profondeur historique proposée est de 9 ans en plus de l’année en cours, sous réserve qu’elles soient diffusables par la CNAM.</a:t>
            </a:r>
            <a:endParaRPr b="0" i="0" sz="800" u="none" cap="none" strike="noStrike">
              <a:solidFill>
                <a:schemeClr val="dk1"/>
              </a:solidFill>
              <a:latin typeface="Poppins"/>
              <a:ea typeface="Poppins"/>
              <a:cs typeface="Poppins"/>
              <a:sym typeface="Poppins"/>
            </a:endParaRPr>
          </a:p>
        </p:txBody>
      </p:sp>
      <p:cxnSp>
        <p:nvCxnSpPr>
          <p:cNvPr id="234" name="Google Shape;234;g2a653876bc4_0_0"/>
          <p:cNvCxnSpPr/>
          <p:nvPr/>
        </p:nvCxnSpPr>
        <p:spPr>
          <a:xfrm>
            <a:off x="1893887" y="4364037"/>
            <a:ext cx="6499200" cy="0"/>
          </a:xfrm>
          <a:prstGeom prst="straightConnector1">
            <a:avLst/>
          </a:prstGeom>
          <a:noFill/>
          <a:ln cap="flat" cmpd="sng" w="9525">
            <a:solidFill>
              <a:srgbClr val="92D050"/>
            </a:solidFill>
            <a:prstDash val="solid"/>
            <a:miter lim="800000"/>
            <a:headEnd len="sm" w="sm" type="none"/>
            <a:tailEnd len="sm" w="sm" type="none"/>
          </a:ln>
        </p:spPr>
      </p:cxnSp>
      <p:sp>
        <p:nvSpPr>
          <p:cNvPr id="235" name="Google Shape;235;g2a653876bc4_0_0"/>
          <p:cNvSpPr/>
          <p:nvPr/>
        </p:nvSpPr>
        <p:spPr>
          <a:xfrm>
            <a:off x="467625" y="1306575"/>
            <a:ext cx="7759800" cy="404700"/>
          </a:xfrm>
          <a:prstGeom prst="roundRect">
            <a:avLst>
              <a:gd fmla="val 16667" name="adj"/>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Poppins"/>
                <a:ea typeface="Poppins"/>
                <a:cs typeface="Poppins"/>
                <a:sym typeface="Poppins"/>
              </a:rPr>
              <a:t>La source de données concernée par cette procédure d’accès est la base principale du SNDS* telle que définie à l’article R. 1461-2 du Code de la santé publique.</a:t>
            </a:r>
            <a:endParaRPr b="0" i="0" sz="1000" u="none" cap="none" strike="noStrike">
              <a:solidFill>
                <a:srgbClr val="000000"/>
              </a:solidFill>
              <a:latin typeface="Poppins"/>
              <a:ea typeface="Poppins"/>
              <a:cs typeface="Poppins"/>
              <a:sym typeface="Poppins"/>
            </a:endParaRPr>
          </a:p>
        </p:txBody>
      </p:sp>
      <p:pic>
        <p:nvPicPr>
          <p:cNvPr descr="Une image contenant ligne, noir, Graphique, Bleu électrique&#10;&#10;Description générée automatiquement" id="236" name="Google Shape;236;g2a653876bc4_0_0"/>
          <p:cNvPicPr preferRelativeResize="0"/>
          <p:nvPr/>
        </p:nvPicPr>
        <p:blipFill rotWithShape="1">
          <a:blip r:embed="rId4">
            <a:alphaModFix/>
          </a:blip>
          <a:srcRect b="0" l="0" r="0" t="0"/>
          <a:stretch/>
        </p:blipFill>
        <p:spPr>
          <a:xfrm>
            <a:off x="411625" y="2167507"/>
            <a:ext cx="84700" cy="64771"/>
          </a:xfrm>
          <a:prstGeom prst="rect">
            <a:avLst/>
          </a:prstGeom>
          <a:noFill/>
          <a:ln>
            <a:noFill/>
          </a:ln>
        </p:spPr>
      </p:pic>
      <p:pic>
        <p:nvPicPr>
          <p:cNvPr descr="Une image contenant ligne, noir, Graphique, Bleu électrique&#10;&#10;Description générée automatiquement" id="237" name="Google Shape;237;g2a653876bc4_0_0"/>
          <p:cNvPicPr preferRelativeResize="0"/>
          <p:nvPr/>
        </p:nvPicPr>
        <p:blipFill rotWithShape="1">
          <a:blip r:embed="rId4">
            <a:alphaModFix/>
          </a:blip>
          <a:srcRect b="0" l="0" r="0" t="0"/>
          <a:stretch/>
        </p:blipFill>
        <p:spPr>
          <a:xfrm>
            <a:off x="411625" y="2646419"/>
            <a:ext cx="84700" cy="64771"/>
          </a:xfrm>
          <a:prstGeom prst="rect">
            <a:avLst/>
          </a:prstGeom>
          <a:noFill/>
          <a:ln>
            <a:noFill/>
          </a:ln>
        </p:spPr>
      </p:pic>
      <p:pic>
        <p:nvPicPr>
          <p:cNvPr descr="Une image contenant ligne, noir, Graphique, Bleu électrique&#10;&#10;Description générée automatiquement" id="238" name="Google Shape;238;g2a653876bc4_0_0"/>
          <p:cNvPicPr preferRelativeResize="0"/>
          <p:nvPr/>
        </p:nvPicPr>
        <p:blipFill rotWithShape="1">
          <a:blip r:embed="rId4">
            <a:alphaModFix/>
          </a:blip>
          <a:srcRect b="0" l="0" r="0" t="0"/>
          <a:stretch/>
        </p:blipFill>
        <p:spPr>
          <a:xfrm>
            <a:off x="411625" y="3407582"/>
            <a:ext cx="84700" cy="64771"/>
          </a:xfrm>
          <a:prstGeom prst="rect">
            <a:avLst/>
          </a:prstGeom>
          <a:noFill/>
          <a:ln>
            <a:noFill/>
          </a:ln>
        </p:spPr>
      </p:pic>
      <p:pic>
        <p:nvPicPr>
          <p:cNvPr descr="Une image contenant ligne, noir, Graphique, Bleu électrique&#10;&#10;Description générée automatiquement" id="239" name="Google Shape;239;g2a653876bc4_0_0"/>
          <p:cNvPicPr preferRelativeResize="0"/>
          <p:nvPr/>
        </p:nvPicPr>
        <p:blipFill rotWithShape="1">
          <a:blip r:embed="rId4">
            <a:alphaModFix/>
          </a:blip>
          <a:srcRect b="0" l="0" r="0" t="0"/>
          <a:stretch/>
        </p:blipFill>
        <p:spPr>
          <a:xfrm>
            <a:off x="411625" y="3661357"/>
            <a:ext cx="84700" cy="64771"/>
          </a:xfrm>
          <a:prstGeom prst="rect">
            <a:avLst/>
          </a:prstGeom>
          <a:noFill/>
          <a:ln>
            <a:noFill/>
          </a:ln>
        </p:spPr>
      </p:pic>
      <p:pic>
        <p:nvPicPr>
          <p:cNvPr descr="Une image contenant ligne, noir, Graphique, Bleu électrique&#10;&#10;Description générée automatiquement" id="240" name="Google Shape;240;g2a653876bc4_0_0"/>
          <p:cNvPicPr preferRelativeResize="0"/>
          <p:nvPr/>
        </p:nvPicPr>
        <p:blipFill rotWithShape="1">
          <a:blip r:embed="rId4">
            <a:alphaModFix/>
          </a:blip>
          <a:srcRect b="0" l="0" r="0" t="0"/>
          <a:stretch/>
        </p:blipFill>
        <p:spPr>
          <a:xfrm>
            <a:off x="411625" y="3915127"/>
            <a:ext cx="84700" cy="6477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